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00_9A80C39A.xml" ContentType="application/vnd.ms-powerpoint.comments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90" r:id="rId2"/>
    <p:sldId id="318" r:id="rId3"/>
    <p:sldId id="382" r:id="rId4"/>
    <p:sldId id="256" r:id="rId5"/>
    <p:sldId id="257" r:id="rId6"/>
    <p:sldId id="259" r:id="rId7"/>
    <p:sldId id="383" r:id="rId8"/>
    <p:sldId id="390" r:id="rId9"/>
    <p:sldId id="258" r:id="rId10"/>
    <p:sldId id="384" r:id="rId11"/>
    <p:sldId id="391" r:id="rId12"/>
    <p:sldId id="385" r:id="rId13"/>
    <p:sldId id="261" r:id="rId14"/>
    <p:sldId id="263" r:id="rId15"/>
    <p:sldId id="264" r:id="rId16"/>
    <p:sldId id="265" r:id="rId17"/>
    <p:sldId id="269" r:id="rId18"/>
    <p:sldId id="267" r:id="rId19"/>
    <p:sldId id="268" r:id="rId20"/>
    <p:sldId id="266" r:id="rId21"/>
    <p:sldId id="282" r:id="rId22"/>
    <p:sldId id="392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386" r:id="rId34"/>
    <p:sldId id="387" r:id="rId35"/>
    <p:sldId id="388" r:id="rId36"/>
    <p:sldId id="389" r:id="rId37"/>
  </p:sldIdLst>
  <p:sldSz cx="12192000" cy="6858000"/>
  <p:notesSz cx="6858000" cy="9144000"/>
  <p:defaultTextStyle>
    <a:defPPr>
      <a:defRPr lang="zh-TW"/>
    </a:defPPr>
    <a:lvl1pPr marL="0" algn="l" defTabSz="91430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458" algn="l" defTabSz="91430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611" algn="l" defTabSz="91430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200069" algn="l" defTabSz="91430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7222" algn="l" defTabSz="914305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llustration of Compositional Zero-shot image generation" id="{699872D8-C308-483F-B4A1-5A4D5AFA82E0}">
          <p14:sldIdLst>
            <p14:sldId id="290"/>
            <p14:sldId id="318"/>
            <p14:sldId id="382"/>
            <p14:sldId id="256"/>
          </p14:sldIdLst>
        </p14:section>
        <p14:section name="Image selector on unseen composition" id="{588ACDDE-8D53-49CF-8AC9-AD88DADD1EF9}">
          <p14:sldIdLst>
            <p14:sldId id="257"/>
          </p14:sldIdLst>
        </p14:section>
        <p14:section name="Compositional Class label-to-Image Diffusion Model" id="{7A8BD0AD-32B5-44BE-9F6D-DB4668D6D8CC}">
          <p14:sldIdLst/>
        </p14:section>
        <p14:section name="Class embedder" id="{B0DE1169-C63A-4418-8414-E035FFB96C50}">
          <p14:sldIdLst>
            <p14:sldId id="259"/>
          </p14:sldIdLst>
        </p14:section>
        <p14:section name="2DPoint Dataset" id="{EFA1F91D-D482-4F24-8F90-6E391C3A08ED}">
          <p14:sldIdLst>
            <p14:sldId id="383"/>
            <p14:sldId id="390"/>
            <p14:sldId id="258"/>
            <p14:sldId id="384"/>
            <p14:sldId id="391"/>
            <p14:sldId id="385"/>
            <p14:sldId id="261"/>
          </p14:sldIdLst>
        </p14:section>
        <p14:section name="Denoising U-Net architecture" id="{C143A410-2AF7-472E-AAF7-493E8E43BC5A}">
          <p14:sldIdLst>
            <p14:sldId id="263"/>
            <p14:sldId id="264"/>
          </p14:sldIdLst>
        </p14:section>
        <p14:section name="Residual block" id="{FD07E883-FB7E-4123-A049-4EDB9DD9B660}">
          <p14:sldIdLst>
            <p14:sldId id="265"/>
          </p14:sldIdLst>
        </p14:section>
        <p14:section name="Conditioning mechanism" id="{6CDBF202-D71C-4F36-937F-3B198569F8D7}">
          <p14:sldIdLst>
            <p14:sldId id="269"/>
            <p14:sldId id="267"/>
            <p14:sldId id="268"/>
            <p14:sldId id="266"/>
          </p14:sldIdLst>
        </p14:section>
        <p14:section name="Sampled image" id="{2AB07CAE-BB61-477E-BD19-5E38E9464827}">
          <p14:sldIdLst>
            <p14:sldId id="282"/>
            <p14:sldId id="392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386"/>
            <p14:sldId id="387"/>
            <p14:sldId id="388"/>
            <p14:sldId id="3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3843961-015A-E2D8-9D83-B107EC9DE561}" name="賴世倫" initials="賴世" userId="S::larry.ai10@m365.nycu.edu.tw::3eb19f45-75ab-499f-8ad0-427e3f2ffe9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01" autoAdjust="0"/>
    <p:restoredTop sz="96353" autoAdjust="0"/>
  </p:normalViewPr>
  <p:slideViewPr>
    <p:cSldViewPr snapToGrid="0">
      <p:cViewPr varScale="1">
        <p:scale>
          <a:sx n="95" d="100"/>
          <a:sy n="95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賴世倫" userId="S::larry.ai10@m365.nycu.edu.tw::3eb19f45-75ab-499f-8ad0-427e3f2ffe96" providerId="AD" clId="Web-{4D995FBA-B01E-993F-712B-853D75DBC6F6}"/>
    <pc:docChg chg="addSld sldOrd addSection modSection">
      <pc:chgData name="賴世倫" userId="S::larry.ai10@m365.nycu.edu.tw::3eb19f45-75ab-499f-8ad0-427e3f2ffe96" providerId="AD" clId="Web-{4D995FBA-B01E-993F-712B-853D75DBC6F6}" dt="2023-12-03T12:08:48.100" v="8"/>
      <pc:docMkLst>
        <pc:docMk/>
      </pc:docMkLst>
      <pc:sldChg chg="new ord">
        <pc:chgData name="賴世倫" userId="S::larry.ai10@m365.nycu.edu.tw::3eb19f45-75ab-499f-8ad0-427e3f2ffe96" providerId="AD" clId="Web-{4D995FBA-B01E-993F-712B-853D75DBC6F6}" dt="2023-12-03T12:06:44.222" v="5"/>
        <pc:sldMkLst>
          <pc:docMk/>
          <pc:sldMk cId="1051501511" sldId="258"/>
        </pc:sldMkLst>
      </pc:sldChg>
      <pc:sldChg chg="new">
        <pc:chgData name="賴世倫" userId="S::larry.ai10@m365.nycu.edu.tw::3eb19f45-75ab-499f-8ad0-427e3f2ffe96" providerId="AD" clId="Web-{4D995FBA-B01E-993F-712B-853D75DBC6F6}" dt="2023-12-03T12:08:20.568" v="6"/>
        <pc:sldMkLst>
          <pc:docMk/>
          <pc:sldMk cId="60228072" sldId="259"/>
        </pc:sldMkLst>
      </pc:sldChg>
    </pc:docChg>
  </pc:docChgLst>
  <pc:docChgLst>
    <pc:chgData name="賴世倫" userId="S::larry.ai10@m365.nycu.edu.tw::3eb19f45-75ab-499f-8ad0-427e3f2ffe96" providerId="AD" clId="Web-{C01EED1B-D5BD-B872-6EAB-D1CCC3165ED8}"/>
    <pc:docChg chg="modSld">
      <pc:chgData name="賴世倫" userId="S::larry.ai10@m365.nycu.edu.tw::3eb19f45-75ab-499f-8ad0-427e3f2ffe96" providerId="AD" clId="Web-{C01EED1B-D5BD-B872-6EAB-D1CCC3165ED8}" dt="2023-12-28T11:07:25.751" v="297" actId="1076"/>
      <pc:docMkLst>
        <pc:docMk/>
      </pc:docMkLst>
      <pc:sldChg chg="addSp delSp modSp">
        <pc:chgData name="賴世倫" userId="S::larry.ai10@m365.nycu.edu.tw::3eb19f45-75ab-499f-8ad0-427e3f2ffe96" providerId="AD" clId="Web-{C01EED1B-D5BD-B872-6EAB-D1CCC3165ED8}" dt="2023-12-28T11:07:25.751" v="297" actId="1076"/>
        <pc:sldMkLst>
          <pc:docMk/>
          <pc:sldMk cId="913474016" sldId="261"/>
        </pc:sldMkLst>
        <pc:spChg chg="add mod">
          <ac:chgData name="賴世倫" userId="S::larry.ai10@m365.nycu.edu.tw::3eb19f45-75ab-499f-8ad0-427e3f2ffe96" providerId="AD" clId="Web-{C01EED1B-D5BD-B872-6EAB-D1CCC3165ED8}" dt="2023-12-28T10:59:03.630" v="188" actId="1076"/>
          <ac:spMkLst>
            <pc:docMk/>
            <pc:sldMk cId="913474016" sldId="261"/>
            <ac:spMk id="2" creationId="{66CC83C5-7C2A-BCCB-3FF9-318FFBD6F7BA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0:53:25.856" v="136" actId="1076"/>
          <ac:spMkLst>
            <pc:docMk/>
            <pc:sldMk cId="913474016" sldId="261"/>
            <ac:spMk id="3" creationId="{5F2A9585-E1AF-54BB-71D8-9F07DC9C3471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0:54:37.217" v="152" actId="20577"/>
          <ac:spMkLst>
            <pc:docMk/>
            <pc:sldMk cId="913474016" sldId="261"/>
            <ac:spMk id="4" creationId="{DF8F6F21-5233-41FA-FF8D-B05162080F13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0:53:31.044" v="137" actId="1076"/>
          <ac:spMkLst>
            <pc:docMk/>
            <pc:sldMk cId="913474016" sldId="261"/>
            <ac:spMk id="5" creationId="{37F5913A-5801-E66D-BBCF-E222B99BEC7B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0:54:21.264" v="145" actId="1076"/>
          <ac:spMkLst>
            <pc:docMk/>
            <pc:sldMk cId="913474016" sldId="261"/>
            <ac:spMk id="6" creationId="{946AED10-AA2C-B449-EE38-637458A927A9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0:58:47.223" v="184" actId="1076"/>
          <ac:spMkLst>
            <pc:docMk/>
            <pc:sldMk cId="913474016" sldId="261"/>
            <ac:spMk id="7" creationId="{DDEF0C23-DD57-0E38-7D71-952B524B53F5}"/>
          </ac:spMkLst>
        </pc:spChg>
        <pc:spChg chg="add del mod">
          <ac:chgData name="賴世倫" userId="S::larry.ai10@m365.nycu.edu.tw::3eb19f45-75ab-499f-8ad0-427e3f2ffe96" providerId="AD" clId="Web-{C01EED1B-D5BD-B872-6EAB-D1CCC3165ED8}" dt="2023-12-28T11:03:52.730" v="254" actId="14100"/>
          <ac:spMkLst>
            <pc:docMk/>
            <pc:sldMk cId="913474016" sldId="261"/>
            <ac:spMk id="8" creationId="{0CD51400-C4CC-49CD-044D-1B4EFBA52DED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1:03:37.214" v="251" actId="1076"/>
          <ac:spMkLst>
            <pc:docMk/>
            <pc:sldMk cId="913474016" sldId="261"/>
            <ac:spMk id="9" creationId="{F56A2145-643B-9E32-FFEA-532412439D85}"/>
          </ac:spMkLst>
        </pc:spChg>
        <pc:spChg chg="add del mod">
          <ac:chgData name="賴世倫" userId="S::larry.ai10@m365.nycu.edu.tw::3eb19f45-75ab-499f-8ad0-427e3f2ffe96" providerId="AD" clId="Web-{C01EED1B-D5BD-B872-6EAB-D1CCC3165ED8}" dt="2023-12-28T10:51:29.182" v="99"/>
          <ac:spMkLst>
            <pc:docMk/>
            <pc:sldMk cId="913474016" sldId="261"/>
            <ac:spMk id="10" creationId="{13D6D07D-13FC-D714-E1FD-FE8D6B23E6DC}"/>
          </ac:spMkLst>
        </pc:spChg>
        <pc:spChg chg="add del mod">
          <ac:chgData name="賴世倫" userId="S::larry.ai10@m365.nycu.edu.tw::3eb19f45-75ab-499f-8ad0-427e3f2ffe96" providerId="AD" clId="Web-{C01EED1B-D5BD-B872-6EAB-D1CCC3165ED8}" dt="2023-12-28T10:51:30.760" v="100"/>
          <ac:spMkLst>
            <pc:docMk/>
            <pc:sldMk cId="913474016" sldId="261"/>
            <ac:spMk id="11" creationId="{425C1F10-8143-61D0-168F-635509690F66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1:04:45.747" v="266" actId="1076"/>
          <ac:spMkLst>
            <pc:docMk/>
            <pc:sldMk cId="913474016" sldId="261"/>
            <ac:spMk id="12" creationId="{4FD050B5-1045-E99E-16D2-F76BD3F29CDE}"/>
          </ac:spMkLst>
        </pc:spChg>
        <pc:spChg chg="add del mod">
          <ac:chgData name="賴世倫" userId="S::larry.ai10@m365.nycu.edu.tw::3eb19f45-75ab-499f-8ad0-427e3f2ffe96" providerId="AD" clId="Web-{C01EED1B-D5BD-B872-6EAB-D1CCC3165ED8}" dt="2023-12-28T10:51:50.604" v="108"/>
          <ac:spMkLst>
            <pc:docMk/>
            <pc:sldMk cId="913474016" sldId="261"/>
            <ac:spMk id="13" creationId="{0EA3968F-0FB9-4B75-CD51-D267DCB892EC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1:03:55.105" v="255" actId="1076"/>
          <ac:spMkLst>
            <pc:docMk/>
            <pc:sldMk cId="913474016" sldId="261"/>
            <ac:spMk id="14" creationId="{276AF66A-B091-538D-F903-727743C566BA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0:51:16.931" v="96" actId="1076"/>
          <ac:spMkLst>
            <pc:docMk/>
            <pc:sldMk cId="913474016" sldId="261"/>
            <ac:spMk id="24" creationId="{D07B910B-CC54-E209-508E-74C627EC3278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0:59:49.834" v="194" actId="1076"/>
          <ac:spMkLst>
            <pc:docMk/>
            <pc:sldMk cId="913474016" sldId="261"/>
            <ac:spMk id="25" creationId="{78A1F798-70B0-89FD-2F51-8E051F3EEBFF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0:59:52.678" v="195" actId="1076"/>
          <ac:spMkLst>
            <pc:docMk/>
            <pc:sldMk cId="913474016" sldId="261"/>
            <ac:spMk id="26" creationId="{DAA8B024-F042-3AD5-405E-E929429937E7}"/>
          </ac:spMkLst>
        </pc:spChg>
        <pc:spChg chg="add">
          <ac:chgData name="賴世倫" userId="S::larry.ai10@m365.nycu.edu.tw::3eb19f45-75ab-499f-8ad0-427e3f2ffe96" providerId="AD" clId="Web-{C01EED1B-D5BD-B872-6EAB-D1CCC3165ED8}" dt="2023-12-28T10:50:56.009" v="0"/>
          <ac:spMkLst>
            <pc:docMk/>
            <pc:sldMk cId="913474016" sldId="261"/>
            <ac:spMk id="27" creationId="{F3B5E67F-D18B-DC0C-1302-EC2302D9B3D2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1:04:49.497" v="267" actId="1076"/>
          <ac:spMkLst>
            <pc:docMk/>
            <pc:sldMk cId="913474016" sldId="261"/>
            <ac:spMk id="29" creationId="{FC65C0DC-2ED3-4688-792A-1E7C7218D39E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1:04:35.512" v="265" actId="14100"/>
          <ac:spMkLst>
            <pc:docMk/>
            <pc:sldMk cId="913474016" sldId="261"/>
            <ac:spMk id="32" creationId="{4294A4B2-FA03-80EC-EE83-99F865F2CB65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1:06:24.968" v="286"/>
          <ac:spMkLst>
            <pc:docMk/>
            <pc:sldMk cId="913474016" sldId="261"/>
            <ac:spMk id="33" creationId="{72745D62-EB0E-927C-F1DA-92DCDFBDACDD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1:06:24.968" v="287"/>
          <ac:spMkLst>
            <pc:docMk/>
            <pc:sldMk cId="913474016" sldId="261"/>
            <ac:spMk id="34" creationId="{6ED926B4-43A3-B04F-DDBE-C6042A2B0425}"/>
          </ac:spMkLst>
        </pc:spChg>
        <pc:spChg chg="add mod">
          <ac:chgData name="賴世倫" userId="S::larry.ai10@m365.nycu.edu.tw::3eb19f45-75ab-499f-8ad0-427e3f2ffe96" providerId="AD" clId="Web-{C01EED1B-D5BD-B872-6EAB-D1CCC3165ED8}" dt="2023-12-28T11:07:25.751" v="297" actId="1076"/>
          <ac:spMkLst>
            <pc:docMk/>
            <pc:sldMk cId="913474016" sldId="261"/>
            <ac:spMk id="35" creationId="{1496C3BD-643E-5800-7E3A-BEE739D3AAE4}"/>
          </ac:spMkLst>
        </pc:spChg>
        <pc:grpChg chg="add mod">
          <ac:chgData name="賴世倫" userId="S::larry.ai10@m365.nycu.edu.tw::3eb19f45-75ab-499f-8ad0-427e3f2ffe96" providerId="AD" clId="Web-{C01EED1B-D5BD-B872-6EAB-D1CCC3165ED8}" dt="2023-12-28T10:54:55.530" v="155" actId="1076"/>
          <ac:grpSpMkLst>
            <pc:docMk/>
            <pc:sldMk cId="913474016" sldId="261"/>
            <ac:grpSpMk id="18" creationId="{73740546-11F9-1627-1055-9215449A584A}"/>
          </ac:grpSpMkLst>
        </pc:grpChg>
        <pc:cxnChg chg="add del mod">
          <ac:chgData name="賴世倫" userId="S::larry.ai10@m365.nycu.edu.tw::3eb19f45-75ab-499f-8ad0-427e3f2ffe96" providerId="AD" clId="Web-{C01EED1B-D5BD-B872-6EAB-D1CCC3165ED8}" dt="2023-12-28T10:53:08.309" v="131"/>
          <ac:cxnSpMkLst>
            <pc:docMk/>
            <pc:sldMk cId="913474016" sldId="261"/>
            <ac:cxnSpMk id="15" creationId="{564C8228-3D27-BB11-9BE7-39F03D26C478}"/>
          </ac:cxnSpMkLst>
        </pc:cxnChg>
        <pc:cxnChg chg="add mod">
          <ac:chgData name="賴世倫" userId="S::larry.ai10@m365.nycu.edu.tw::3eb19f45-75ab-499f-8ad0-427e3f2ffe96" providerId="AD" clId="Web-{C01EED1B-D5BD-B872-6EAB-D1CCC3165ED8}" dt="2023-12-28T10:57:01.220" v="173" actId="14100"/>
          <ac:cxnSpMkLst>
            <pc:docMk/>
            <pc:sldMk cId="913474016" sldId="261"/>
            <ac:cxnSpMk id="16" creationId="{FC8D0D1A-3853-EDAD-21FE-B5F7A829C630}"/>
          </ac:cxnSpMkLst>
        </pc:cxnChg>
        <pc:cxnChg chg="add mod">
          <ac:chgData name="賴世倫" userId="S::larry.ai10@m365.nycu.edu.tw::3eb19f45-75ab-499f-8ad0-427e3f2ffe96" providerId="AD" clId="Web-{C01EED1B-D5BD-B872-6EAB-D1CCC3165ED8}" dt="2023-12-28T10:56:53.173" v="171" actId="14100"/>
          <ac:cxnSpMkLst>
            <pc:docMk/>
            <pc:sldMk cId="913474016" sldId="261"/>
            <ac:cxnSpMk id="17" creationId="{7CE904E9-6CDC-A4FD-32B8-CCCD220490D3}"/>
          </ac:cxnSpMkLst>
        </pc:cxnChg>
        <pc:cxnChg chg="add mod">
          <ac:chgData name="賴世倫" userId="S::larry.ai10@m365.nycu.edu.tw::3eb19f45-75ab-499f-8ad0-427e3f2ffe96" providerId="AD" clId="Web-{C01EED1B-D5BD-B872-6EAB-D1CCC3165ED8}" dt="2023-12-28T10:59:45.756" v="193" actId="14100"/>
          <ac:cxnSpMkLst>
            <pc:docMk/>
            <pc:sldMk cId="913474016" sldId="261"/>
            <ac:cxnSpMk id="19" creationId="{5610D3CB-2E65-3841-2E37-E5B7619F3312}"/>
          </ac:cxnSpMkLst>
        </pc:cxnChg>
        <pc:cxnChg chg="add mod">
          <ac:chgData name="賴世倫" userId="S::larry.ai10@m365.nycu.edu.tw::3eb19f45-75ab-499f-8ad0-427e3f2ffe96" providerId="AD" clId="Web-{C01EED1B-D5BD-B872-6EAB-D1CCC3165ED8}" dt="2023-12-28T10:59:32.661" v="192" actId="14100"/>
          <ac:cxnSpMkLst>
            <pc:docMk/>
            <pc:sldMk cId="913474016" sldId="261"/>
            <ac:cxnSpMk id="20" creationId="{6999ACB2-1849-B169-13CD-4CE18BBA4187}"/>
          </ac:cxnSpMkLst>
        </pc:cxnChg>
        <pc:cxnChg chg="add del mod">
          <ac:chgData name="賴世倫" userId="S::larry.ai10@m365.nycu.edu.tw::3eb19f45-75ab-499f-8ad0-427e3f2ffe96" providerId="AD" clId="Web-{C01EED1B-D5BD-B872-6EAB-D1CCC3165ED8}" dt="2023-12-28T10:53:01.262" v="128"/>
          <ac:cxnSpMkLst>
            <pc:docMk/>
            <pc:sldMk cId="913474016" sldId="261"/>
            <ac:cxnSpMk id="21" creationId="{7BE02D04-CD87-7A84-CF97-2B6D2697E6EC}"/>
          </ac:cxnSpMkLst>
        </pc:cxnChg>
        <pc:cxnChg chg="add del mod">
          <ac:chgData name="賴世倫" userId="S::larry.ai10@m365.nycu.edu.tw::3eb19f45-75ab-499f-8ad0-427e3f2ffe96" providerId="AD" clId="Web-{C01EED1B-D5BD-B872-6EAB-D1CCC3165ED8}" dt="2023-12-28T10:53:11.887" v="132"/>
          <ac:cxnSpMkLst>
            <pc:docMk/>
            <pc:sldMk cId="913474016" sldId="261"/>
            <ac:cxnSpMk id="22" creationId="{83EBC867-C08E-1401-C07F-499BC666952E}"/>
          </ac:cxnSpMkLst>
        </pc:cxnChg>
        <pc:cxnChg chg="add del mod">
          <ac:chgData name="賴世倫" userId="S::larry.ai10@m365.nycu.edu.tw::3eb19f45-75ab-499f-8ad0-427e3f2ffe96" providerId="AD" clId="Web-{C01EED1B-D5BD-B872-6EAB-D1CCC3165ED8}" dt="2023-12-28T10:53:14.106" v="133"/>
          <ac:cxnSpMkLst>
            <pc:docMk/>
            <pc:sldMk cId="913474016" sldId="261"/>
            <ac:cxnSpMk id="23" creationId="{EC4164A7-C4A4-D3F8-70F2-0358064A2AF8}"/>
          </ac:cxnSpMkLst>
        </pc:cxnChg>
        <pc:cxnChg chg="add">
          <ac:chgData name="賴世倫" userId="S::larry.ai10@m365.nycu.edu.tw::3eb19f45-75ab-499f-8ad0-427e3f2ffe96" providerId="AD" clId="Web-{C01EED1B-D5BD-B872-6EAB-D1CCC3165ED8}" dt="2023-12-28T10:50:56.009" v="0"/>
          <ac:cxnSpMkLst>
            <pc:docMk/>
            <pc:sldMk cId="913474016" sldId="261"/>
            <ac:cxnSpMk id="28" creationId="{4CC3A28F-F8B7-9DBD-4371-78F0360A4EAE}"/>
          </ac:cxnSpMkLst>
        </pc:cxnChg>
        <pc:cxnChg chg="add mod">
          <ac:chgData name="賴世倫" userId="S::larry.ai10@m365.nycu.edu.tw::3eb19f45-75ab-499f-8ad0-427e3f2ffe96" providerId="AD" clId="Web-{C01EED1B-D5BD-B872-6EAB-D1CCC3165ED8}" dt="2023-12-28T11:03:58.277" v="256" actId="1076"/>
          <ac:cxnSpMkLst>
            <pc:docMk/>
            <pc:sldMk cId="913474016" sldId="261"/>
            <ac:cxnSpMk id="30" creationId="{1A000268-6A70-80E1-0375-33809310FD39}"/>
          </ac:cxnSpMkLst>
        </pc:cxnChg>
        <pc:cxnChg chg="add mod">
          <ac:chgData name="賴世倫" userId="S::larry.ai10@m365.nycu.edu.tw::3eb19f45-75ab-499f-8ad0-427e3f2ffe96" providerId="AD" clId="Web-{C01EED1B-D5BD-B872-6EAB-D1CCC3165ED8}" dt="2023-12-28T11:04:12.059" v="259" actId="14100"/>
          <ac:cxnSpMkLst>
            <pc:docMk/>
            <pc:sldMk cId="913474016" sldId="261"/>
            <ac:cxnSpMk id="31" creationId="{04B9B8A1-C7D6-0581-5A67-843C53AB7422}"/>
          </ac:cxnSpMkLst>
        </pc:cxnChg>
      </pc:sldChg>
    </pc:docChg>
  </pc:docChgLst>
  <pc:docChgLst>
    <pc:chgData name="賴世倫" userId="S::larry.ai10@m365.nycu.edu.tw::3eb19f45-75ab-499f-8ad0-427e3f2ffe96" providerId="AD" clId="Web-{3EC7DA53-47A0-D7A5-8E38-A94BD91279FB}"/>
    <pc:docChg chg="modSld">
      <pc:chgData name="賴世倫" userId="S::larry.ai10@m365.nycu.edu.tw::3eb19f45-75ab-499f-8ad0-427e3f2ffe96" providerId="AD" clId="Web-{3EC7DA53-47A0-D7A5-8E38-A94BD91279FB}" dt="2024-01-03T11:23:00.938" v="14" actId="1076"/>
      <pc:docMkLst>
        <pc:docMk/>
      </pc:docMkLst>
      <pc:sldChg chg="addSp delSp modSp">
        <pc:chgData name="賴世倫" userId="S::larry.ai10@m365.nycu.edu.tw::3eb19f45-75ab-499f-8ad0-427e3f2ffe96" providerId="AD" clId="Web-{3EC7DA53-47A0-D7A5-8E38-A94BD91279FB}" dt="2024-01-03T11:23:00.938" v="14" actId="1076"/>
        <pc:sldMkLst>
          <pc:docMk/>
          <pc:sldMk cId="913474016" sldId="261"/>
        </pc:sldMkLst>
        <pc:spChg chg="add del">
          <ac:chgData name="賴世倫" userId="S::larry.ai10@m365.nycu.edu.tw::3eb19f45-75ab-499f-8ad0-427e3f2ffe96" providerId="AD" clId="Web-{3EC7DA53-47A0-D7A5-8E38-A94BD91279FB}" dt="2024-01-03T11:22:07.500" v="2"/>
          <ac:spMkLst>
            <pc:docMk/>
            <pc:sldMk cId="913474016" sldId="261"/>
            <ac:spMk id="10" creationId="{D634C97D-F478-2104-9D35-2BC556596201}"/>
          </ac:spMkLst>
        </pc:spChg>
        <pc:spChg chg="add mod">
          <ac:chgData name="賴世倫" userId="S::larry.ai10@m365.nycu.edu.tw::3eb19f45-75ab-499f-8ad0-427e3f2ffe96" providerId="AD" clId="Web-{3EC7DA53-47A0-D7A5-8E38-A94BD91279FB}" dt="2024-01-03T11:22:55.485" v="13"/>
          <ac:spMkLst>
            <pc:docMk/>
            <pc:sldMk cId="913474016" sldId="261"/>
            <ac:spMk id="11" creationId="{672D235B-B0EF-C7B4-8A42-AB259CF2170A}"/>
          </ac:spMkLst>
        </pc:spChg>
        <pc:spChg chg="mod">
          <ac:chgData name="賴世倫" userId="S::larry.ai10@m365.nycu.edu.tw::3eb19f45-75ab-499f-8ad0-427e3f2ffe96" providerId="AD" clId="Web-{3EC7DA53-47A0-D7A5-8E38-A94BD91279FB}" dt="2024-01-03T11:23:00.938" v="14" actId="1076"/>
          <ac:spMkLst>
            <pc:docMk/>
            <pc:sldMk cId="913474016" sldId="261"/>
            <ac:spMk id="29" creationId="{FC65C0DC-2ED3-4688-792A-1E7C7218D39E}"/>
          </ac:spMkLst>
        </pc:spChg>
      </pc:sldChg>
    </pc:docChg>
  </pc:docChgLst>
  <pc:docChgLst>
    <pc:chgData name="賴世倫" userId="S::larry.ai10@m365.nycu.edu.tw::3eb19f45-75ab-499f-8ad0-427e3f2ffe96" providerId="AD" clId="Web-{F247D9C6-A65C-825B-793F-0DAFB95036B3}"/>
    <pc:docChg chg="addSld addSection modSection">
      <pc:chgData name="賴世倫" userId="S::larry.ai10@m365.nycu.edu.tw::3eb19f45-75ab-499f-8ad0-427e3f2ffe96" providerId="AD" clId="Web-{F247D9C6-A65C-825B-793F-0DAFB95036B3}" dt="2023-12-03T17:14:25.595" v="4"/>
      <pc:docMkLst>
        <pc:docMk/>
      </pc:docMkLst>
      <pc:sldChg chg="new">
        <pc:chgData name="賴世倫" userId="S::larry.ai10@m365.nycu.edu.tw::3eb19f45-75ab-499f-8ad0-427e3f2ffe96" providerId="AD" clId="Web-{F247D9C6-A65C-825B-793F-0DAFB95036B3}" dt="2023-12-03T17:14:04.360" v="0"/>
        <pc:sldMkLst>
          <pc:docMk/>
          <pc:sldMk cId="2911521466" sldId="260"/>
        </pc:sldMkLst>
      </pc:sldChg>
      <pc:sldChg chg="new">
        <pc:chgData name="賴世倫" userId="S::larry.ai10@m365.nycu.edu.tw::3eb19f45-75ab-499f-8ad0-427e3f2ffe96" providerId="AD" clId="Web-{F247D9C6-A65C-825B-793F-0DAFB95036B3}" dt="2023-12-03T17:14:22.079" v="3"/>
        <pc:sldMkLst>
          <pc:docMk/>
          <pc:sldMk cId="913474016" sldId="261"/>
        </pc:sldMkLst>
      </pc:sldChg>
      <pc:sldChg chg="new">
        <pc:chgData name="賴世倫" userId="S::larry.ai10@m365.nycu.edu.tw::3eb19f45-75ab-499f-8ad0-427e3f2ffe96" providerId="AD" clId="Web-{F247D9C6-A65C-825B-793F-0DAFB95036B3}" dt="2023-12-03T17:14:25.595" v="4"/>
        <pc:sldMkLst>
          <pc:docMk/>
          <pc:sldMk cId="1330309280" sldId="262"/>
        </pc:sldMkLst>
      </pc:sldChg>
    </pc:docChg>
  </pc:docChgLst>
  <pc:docChgLst>
    <pc:chgData name="賴世倫" userId="S::larry.ai10@m365.nycu.edu.tw::3eb19f45-75ab-499f-8ad0-427e3f2ffe96" providerId="AD" clId="Web-{21F8B984-91B6-CC15-3A42-B84A93891E2E}"/>
    <pc:docChg chg="modSld">
      <pc:chgData name="賴世倫" userId="S::larry.ai10@m365.nycu.edu.tw::3eb19f45-75ab-499f-8ad0-427e3f2ffe96" providerId="AD" clId="Web-{21F8B984-91B6-CC15-3A42-B84A93891E2E}" dt="2024-01-08T12:17:40.756" v="5" actId="14100"/>
      <pc:docMkLst>
        <pc:docMk/>
      </pc:docMkLst>
      <pc:sldChg chg="addSp delSp modSp">
        <pc:chgData name="賴世倫" userId="S::larry.ai10@m365.nycu.edu.tw::3eb19f45-75ab-499f-8ad0-427e3f2ffe96" providerId="AD" clId="Web-{21F8B984-91B6-CC15-3A42-B84A93891E2E}" dt="2024-01-08T12:17:40.756" v="5" actId="14100"/>
        <pc:sldMkLst>
          <pc:docMk/>
          <pc:sldMk cId="2339735484" sldId="263"/>
        </pc:sldMkLst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2" creationId="{FC9A4F26-B568-0C9F-45CC-99AE17B51A49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4" creationId="{CF757EBF-9D2C-F975-6592-527BF98464AC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5" creationId="{F57B98FD-D714-A734-9EE3-DEB90F264B5F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6" creationId="{FA1CD154-1E52-ADFE-D239-91091BDBF1C8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8" creationId="{321297A3-982A-56BE-9483-83CF421810CF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9" creationId="{87E99EC5-5368-6C09-62E6-07F94BDEC6A0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10" creationId="{2AF39DA6-751A-6CFA-C59A-CF3908B885F9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11" creationId="{EF12CBC0-9339-56BF-E1FE-AE8BAB184E32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12" creationId="{BFE610C4-2C72-7C53-05BF-09CE9BE1BF38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13" creationId="{70B5574B-C76F-AAEC-79FC-0BC2A72E8FFE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14" creationId="{7DE2C7E9-E876-6AB5-FE56-7CD1D07320F2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15" creationId="{01075686-085B-F061-426F-2B837B698DC1}"/>
          </ac:spMkLst>
        </pc:spChg>
        <pc:spChg chg="topLvl">
          <ac:chgData name="賴世倫" userId="S::larry.ai10@m365.nycu.edu.tw::3eb19f45-75ab-499f-8ad0-427e3f2ffe96" providerId="AD" clId="Web-{21F8B984-91B6-CC15-3A42-B84A93891E2E}" dt="2024-01-08T12:17:04.974" v="0"/>
          <ac:spMkLst>
            <pc:docMk/>
            <pc:sldMk cId="2339735484" sldId="263"/>
            <ac:spMk id="44" creationId="{EDEB23C0-77EE-8F2C-3342-CEE7A6068591}"/>
          </ac:spMkLst>
        </pc:spChg>
        <pc:grpChg chg="topLvl">
          <ac:chgData name="賴世倫" userId="S::larry.ai10@m365.nycu.edu.tw::3eb19f45-75ab-499f-8ad0-427e3f2ffe96" providerId="AD" clId="Web-{21F8B984-91B6-CC15-3A42-B84A93891E2E}" dt="2024-01-08T12:17:04.974" v="0"/>
          <ac:grpSpMkLst>
            <pc:docMk/>
            <pc:sldMk cId="2339735484" sldId="263"/>
            <ac:grpSpMk id="31" creationId="{2F781469-8876-A91B-6E5A-AF8CE8120F81}"/>
          </ac:grpSpMkLst>
        </pc:grpChg>
        <pc:grpChg chg="topLvl">
          <ac:chgData name="賴世倫" userId="S::larry.ai10@m365.nycu.edu.tw::3eb19f45-75ab-499f-8ad0-427e3f2ffe96" providerId="AD" clId="Web-{21F8B984-91B6-CC15-3A42-B84A93891E2E}" dt="2024-01-08T12:17:04.974" v="0"/>
          <ac:grpSpMkLst>
            <pc:docMk/>
            <pc:sldMk cId="2339735484" sldId="263"/>
            <ac:grpSpMk id="35" creationId="{7121BB41-74AF-5031-6F95-868138D950DC}"/>
          </ac:grpSpMkLst>
        </pc:grpChg>
        <pc:grpChg chg="topLvl">
          <ac:chgData name="賴世倫" userId="S::larry.ai10@m365.nycu.edu.tw::3eb19f45-75ab-499f-8ad0-427e3f2ffe96" providerId="AD" clId="Web-{21F8B984-91B6-CC15-3A42-B84A93891E2E}" dt="2024-01-08T12:17:04.974" v="0"/>
          <ac:grpSpMkLst>
            <pc:docMk/>
            <pc:sldMk cId="2339735484" sldId="263"/>
            <ac:grpSpMk id="37" creationId="{76B4AC2A-9FA6-AF9D-4BE7-D78004C4E4DB}"/>
          </ac:grpSpMkLst>
        </pc:grpChg>
        <pc:grpChg chg="del">
          <ac:chgData name="賴世倫" userId="S::larry.ai10@m365.nycu.edu.tw::3eb19f45-75ab-499f-8ad0-427e3f2ffe96" providerId="AD" clId="Web-{21F8B984-91B6-CC15-3A42-B84A93891E2E}" dt="2024-01-08T12:17:04.974" v="0"/>
          <ac:grpSpMkLst>
            <pc:docMk/>
            <pc:sldMk cId="2339735484" sldId="263"/>
            <ac:grpSpMk id="46" creationId="{962F710D-8862-D051-2F09-EB8C4D734B0C}"/>
          </ac:grpSpMkLst>
        </pc:grpChg>
        <pc:cxnChg chg="add mod">
          <ac:chgData name="賴世倫" userId="S::larry.ai10@m365.nycu.edu.tw::3eb19f45-75ab-499f-8ad0-427e3f2ffe96" providerId="AD" clId="Web-{21F8B984-91B6-CC15-3A42-B84A93891E2E}" dt="2024-01-08T12:17:40.756" v="5" actId="14100"/>
          <ac:cxnSpMkLst>
            <pc:docMk/>
            <pc:sldMk cId="2339735484" sldId="263"/>
            <ac:cxnSpMk id="3" creationId="{1080AEB0-F923-2858-49A3-C7A20286A376}"/>
          </ac:cxnSpMkLst>
        </pc:cxnChg>
        <pc:cxnChg chg="topLvl">
          <ac:chgData name="賴世倫" userId="S::larry.ai10@m365.nycu.edu.tw::3eb19f45-75ab-499f-8ad0-427e3f2ffe96" providerId="AD" clId="Web-{21F8B984-91B6-CC15-3A42-B84A93891E2E}" dt="2024-01-08T12:17:04.974" v="0"/>
          <ac:cxnSpMkLst>
            <pc:docMk/>
            <pc:sldMk cId="2339735484" sldId="263"/>
            <ac:cxnSpMk id="22" creationId="{7F32BDB2-8842-A124-CCD3-1E2B10A5863E}"/>
          </ac:cxnSpMkLst>
        </pc:cxnChg>
        <pc:cxnChg chg="topLvl">
          <ac:chgData name="賴世倫" userId="S::larry.ai10@m365.nycu.edu.tw::3eb19f45-75ab-499f-8ad0-427e3f2ffe96" providerId="AD" clId="Web-{21F8B984-91B6-CC15-3A42-B84A93891E2E}" dt="2024-01-08T12:17:04.974" v="0"/>
          <ac:cxnSpMkLst>
            <pc:docMk/>
            <pc:sldMk cId="2339735484" sldId="263"/>
            <ac:cxnSpMk id="23" creationId="{2B54DAFA-BE92-BC93-8693-EB36CBCBB032}"/>
          </ac:cxnSpMkLst>
        </pc:cxnChg>
        <pc:cxnChg chg="topLvl">
          <ac:chgData name="賴世倫" userId="S::larry.ai10@m365.nycu.edu.tw::3eb19f45-75ab-499f-8ad0-427e3f2ffe96" providerId="AD" clId="Web-{21F8B984-91B6-CC15-3A42-B84A93891E2E}" dt="2024-01-08T12:17:04.974" v="0"/>
          <ac:cxnSpMkLst>
            <pc:docMk/>
            <pc:sldMk cId="2339735484" sldId="263"/>
            <ac:cxnSpMk id="36" creationId="{F46C32B7-1049-7353-A081-5EDB61224328}"/>
          </ac:cxnSpMkLst>
        </pc:cxnChg>
        <pc:cxnChg chg="topLvl">
          <ac:chgData name="賴世倫" userId="S::larry.ai10@m365.nycu.edu.tw::3eb19f45-75ab-499f-8ad0-427e3f2ffe96" providerId="AD" clId="Web-{21F8B984-91B6-CC15-3A42-B84A93891E2E}" dt="2024-01-08T12:17:04.974" v="0"/>
          <ac:cxnSpMkLst>
            <pc:docMk/>
            <pc:sldMk cId="2339735484" sldId="263"/>
            <ac:cxnSpMk id="38" creationId="{BBFB8251-F99B-F111-D79D-16E23DD0689F}"/>
          </ac:cxnSpMkLst>
        </pc:cxnChg>
        <pc:cxnChg chg="topLvl">
          <ac:chgData name="賴世倫" userId="S::larry.ai10@m365.nycu.edu.tw::3eb19f45-75ab-499f-8ad0-427e3f2ffe96" providerId="AD" clId="Web-{21F8B984-91B6-CC15-3A42-B84A93891E2E}" dt="2024-01-08T12:17:04.974" v="0"/>
          <ac:cxnSpMkLst>
            <pc:docMk/>
            <pc:sldMk cId="2339735484" sldId="263"/>
            <ac:cxnSpMk id="39" creationId="{EACDC273-DA11-B05A-42D4-55EA0B62099D}"/>
          </ac:cxnSpMkLst>
        </pc:cxnChg>
        <pc:cxnChg chg="topLvl">
          <ac:chgData name="賴世倫" userId="S::larry.ai10@m365.nycu.edu.tw::3eb19f45-75ab-499f-8ad0-427e3f2ffe96" providerId="AD" clId="Web-{21F8B984-91B6-CC15-3A42-B84A93891E2E}" dt="2024-01-08T12:17:04.974" v="0"/>
          <ac:cxnSpMkLst>
            <pc:docMk/>
            <pc:sldMk cId="2339735484" sldId="263"/>
            <ac:cxnSpMk id="40" creationId="{8C12F79D-7213-F4D8-114B-B607BDD088E6}"/>
          </ac:cxnSpMkLst>
        </pc:cxnChg>
        <pc:cxnChg chg="topLvl">
          <ac:chgData name="賴世倫" userId="S::larry.ai10@m365.nycu.edu.tw::3eb19f45-75ab-499f-8ad0-427e3f2ffe96" providerId="AD" clId="Web-{21F8B984-91B6-CC15-3A42-B84A93891E2E}" dt="2024-01-08T12:17:04.974" v="0"/>
          <ac:cxnSpMkLst>
            <pc:docMk/>
            <pc:sldMk cId="2339735484" sldId="263"/>
            <ac:cxnSpMk id="41" creationId="{A9553930-F9F5-9893-5EFA-6F23F0C056FF}"/>
          </ac:cxnSpMkLst>
        </pc:cxnChg>
        <pc:cxnChg chg="del topLvl">
          <ac:chgData name="賴世倫" userId="S::larry.ai10@m365.nycu.edu.tw::3eb19f45-75ab-499f-8ad0-427e3f2ffe96" providerId="AD" clId="Web-{21F8B984-91B6-CC15-3A42-B84A93891E2E}" dt="2024-01-08T12:17:22.052" v="2"/>
          <ac:cxnSpMkLst>
            <pc:docMk/>
            <pc:sldMk cId="2339735484" sldId="263"/>
            <ac:cxnSpMk id="42" creationId="{5BF6A56A-F0CC-93EE-0E49-537169F3A999}"/>
          </ac:cxnSpMkLst>
        </pc:cxnChg>
        <pc:cxnChg chg="del topLvl">
          <ac:chgData name="賴世倫" userId="S::larry.ai10@m365.nycu.edu.tw::3eb19f45-75ab-499f-8ad0-427e3f2ffe96" providerId="AD" clId="Web-{21F8B984-91B6-CC15-3A42-B84A93891E2E}" dt="2024-01-08T12:17:19.912" v="1"/>
          <ac:cxnSpMkLst>
            <pc:docMk/>
            <pc:sldMk cId="2339735484" sldId="263"/>
            <ac:cxnSpMk id="43" creationId="{D5C0D505-A172-04E2-8FC3-15F0F4617941}"/>
          </ac:cxnSpMkLst>
        </pc:cxnChg>
        <pc:cxnChg chg="topLvl">
          <ac:chgData name="賴世倫" userId="S::larry.ai10@m365.nycu.edu.tw::3eb19f45-75ab-499f-8ad0-427e3f2ffe96" providerId="AD" clId="Web-{21F8B984-91B6-CC15-3A42-B84A93891E2E}" dt="2024-01-08T12:17:04.974" v="0"/>
          <ac:cxnSpMkLst>
            <pc:docMk/>
            <pc:sldMk cId="2339735484" sldId="263"/>
            <ac:cxnSpMk id="45" creationId="{134CEE50-33D8-FCAF-FC52-A4CC5DC59390}"/>
          </ac:cxnSpMkLst>
        </pc:cxnChg>
      </pc:sldChg>
    </pc:docChg>
  </pc:docChgLst>
  <pc:docChgLst>
    <pc:chgData name="賴世倫" userId="S::larry.ai10@m365.nycu.edu.tw::3eb19f45-75ab-499f-8ad0-427e3f2ffe96" providerId="AD" clId="Web-{223808F6-C51B-D26D-C45B-4824476A7B3E}"/>
    <pc:docChg chg="modSld sldOrd">
      <pc:chgData name="賴世倫" userId="S::larry.ai10@m365.nycu.edu.tw::3eb19f45-75ab-499f-8ad0-427e3f2ffe96" providerId="AD" clId="Web-{223808F6-C51B-D26D-C45B-4824476A7B3E}" dt="2024-01-08T13:47:28.585" v="383" actId="1076"/>
      <pc:docMkLst>
        <pc:docMk/>
      </pc:docMkLst>
      <pc:sldChg chg="addSp delSp modSp">
        <pc:chgData name="賴世倫" userId="S::larry.ai10@m365.nycu.edu.tw::3eb19f45-75ab-499f-8ad0-427e3f2ffe96" providerId="AD" clId="Web-{223808F6-C51B-D26D-C45B-4824476A7B3E}" dt="2024-01-08T12:55:05.403" v="132"/>
        <pc:sldMkLst>
          <pc:docMk/>
          <pc:sldMk cId="913474016" sldId="261"/>
        </pc:sldMkLst>
        <pc:spChg chg="mod">
          <ac:chgData name="賴世倫" userId="S::larry.ai10@m365.nycu.edu.tw::3eb19f45-75ab-499f-8ad0-427e3f2ffe96" providerId="AD" clId="Web-{223808F6-C51B-D26D-C45B-4824476A7B3E}" dt="2024-01-08T12:53:09.978" v="84" actId="1076"/>
          <ac:spMkLst>
            <pc:docMk/>
            <pc:sldMk cId="913474016" sldId="261"/>
            <ac:spMk id="2" creationId="{66CC83C5-7C2A-BCCB-3FF9-318FFBD6F7BA}"/>
          </ac:spMkLst>
        </pc:spChg>
        <pc:spChg chg="mod ord">
          <ac:chgData name="賴世倫" userId="S::larry.ai10@m365.nycu.edu.tw::3eb19f45-75ab-499f-8ad0-427e3f2ffe96" providerId="AD" clId="Web-{223808F6-C51B-D26D-C45B-4824476A7B3E}" dt="2024-01-08T12:54:58.074" v="126"/>
          <ac:spMkLst>
            <pc:docMk/>
            <pc:sldMk cId="913474016" sldId="261"/>
            <ac:spMk id="7" creationId="{DDEF0C23-DD57-0E38-7D71-952B524B53F5}"/>
          </ac:spMkLst>
        </pc:spChg>
        <pc:spChg chg="mod">
          <ac:chgData name="賴世倫" userId="S::larry.ai10@m365.nycu.edu.tw::3eb19f45-75ab-499f-8ad0-427e3f2ffe96" providerId="AD" clId="Web-{223808F6-C51B-D26D-C45B-4824476A7B3E}" dt="2024-01-08T12:44:20.731" v="66" actId="1076"/>
          <ac:spMkLst>
            <pc:docMk/>
            <pc:sldMk cId="913474016" sldId="261"/>
            <ac:spMk id="10" creationId="{5CDC2C58-6041-5B2A-73D3-A0282171B701}"/>
          </ac:spMkLst>
        </pc:spChg>
        <pc:spChg chg="del mod">
          <ac:chgData name="賴世倫" userId="S::larry.ai10@m365.nycu.edu.tw::3eb19f45-75ab-499f-8ad0-427e3f2ffe96" providerId="AD" clId="Web-{223808F6-C51B-D26D-C45B-4824476A7B3E}" dt="2024-01-08T12:51:39.585" v="75"/>
          <ac:spMkLst>
            <pc:docMk/>
            <pc:sldMk cId="913474016" sldId="261"/>
            <ac:spMk id="11" creationId="{672D235B-B0EF-C7B4-8A42-AB259CF2170A}"/>
          </ac:spMkLst>
        </pc:spChg>
        <pc:spChg chg="del mod">
          <ac:chgData name="賴世倫" userId="S::larry.ai10@m365.nycu.edu.tw::3eb19f45-75ab-499f-8ad0-427e3f2ffe96" providerId="AD" clId="Web-{223808F6-C51B-D26D-C45B-4824476A7B3E}" dt="2024-01-08T12:44:12.012" v="64"/>
          <ac:spMkLst>
            <pc:docMk/>
            <pc:sldMk cId="913474016" sldId="261"/>
            <ac:spMk id="14" creationId="{276AF66A-B091-538D-F903-727743C566BA}"/>
          </ac:spMkLst>
        </pc:spChg>
        <pc:spChg chg="ord">
          <ac:chgData name="賴世倫" userId="S::larry.ai10@m365.nycu.edu.tw::3eb19f45-75ab-499f-8ad0-427e3f2ffe96" providerId="AD" clId="Web-{223808F6-C51B-D26D-C45B-4824476A7B3E}" dt="2024-01-08T12:54:59.184" v="129"/>
          <ac:spMkLst>
            <pc:docMk/>
            <pc:sldMk cId="913474016" sldId="261"/>
            <ac:spMk id="25" creationId="{78A1F798-70B0-89FD-2F51-8E051F3EEBFF}"/>
          </ac:spMkLst>
        </pc:spChg>
        <pc:spChg chg="ord">
          <ac:chgData name="賴世倫" userId="S::larry.ai10@m365.nycu.edu.tw::3eb19f45-75ab-499f-8ad0-427e3f2ffe96" providerId="AD" clId="Web-{223808F6-C51B-D26D-C45B-4824476A7B3E}" dt="2024-01-08T12:54:59.543" v="130"/>
          <ac:spMkLst>
            <pc:docMk/>
            <pc:sldMk cId="913474016" sldId="261"/>
            <ac:spMk id="26" creationId="{DAA8B024-F042-3AD5-405E-E929429937E7}"/>
          </ac:spMkLst>
        </pc:spChg>
        <pc:spChg chg="del">
          <ac:chgData name="賴世倫" userId="S::larry.ai10@m365.nycu.edu.tw::3eb19f45-75ab-499f-8ad0-427e3f2ffe96" providerId="AD" clId="Web-{223808F6-C51B-D26D-C45B-4824476A7B3E}" dt="2024-01-08T12:51:39.585" v="76"/>
          <ac:spMkLst>
            <pc:docMk/>
            <pc:sldMk cId="913474016" sldId="261"/>
            <ac:spMk id="29" creationId="{FC65C0DC-2ED3-4688-792A-1E7C7218D39E}"/>
          </ac:spMkLst>
        </pc:spChg>
        <pc:spChg chg="mod">
          <ac:chgData name="賴世倫" userId="S::larry.ai10@m365.nycu.edu.tw::3eb19f45-75ab-499f-8ad0-427e3f2ffe96" providerId="AD" clId="Web-{223808F6-C51B-D26D-C45B-4824476A7B3E}" dt="2024-01-08T12:45:41.796" v="73" actId="1076"/>
          <ac:spMkLst>
            <pc:docMk/>
            <pc:sldMk cId="913474016" sldId="261"/>
            <ac:spMk id="32" creationId="{4294A4B2-FA03-80EC-EE83-99F865F2CB65}"/>
          </ac:spMkLst>
        </pc:spChg>
        <pc:spChg chg="add mod ord">
          <ac:chgData name="賴世倫" userId="S::larry.ai10@m365.nycu.edu.tw::3eb19f45-75ab-499f-8ad0-427e3f2ffe96" providerId="AD" clId="Web-{223808F6-C51B-D26D-C45B-4824476A7B3E}" dt="2024-01-08T12:55:02.418" v="131" actId="1076"/>
          <ac:spMkLst>
            <pc:docMk/>
            <pc:sldMk cId="913474016" sldId="261"/>
            <ac:spMk id="37" creationId="{A11D5F87-1921-CCBB-8D32-2EA7AA0B4DF3}"/>
          </ac:spMkLst>
        </pc:spChg>
        <pc:spChg chg="add mod">
          <ac:chgData name="賴世倫" userId="S::larry.ai10@m365.nycu.edu.tw::3eb19f45-75ab-499f-8ad0-427e3f2ffe96" providerId="AD" clId="Web-{223808F6-C51B-D26D-C45B-4824476A7B3E}" dt="2024-01-08T12:53:54.885" v="116" actId="1076"/>
          <ac:spMkLst>
            <pc:docMk/>
            <pc:sldMk cId="913474016" sldId="261"/>
            <ac:spMk id="38" creationId="{EB50E5C8-E4D3-9CAB-FDF5-978C8FB8A66A}"/>
          </ac:spMkLst>
        </pc:spChg>
        <pc:cxnChg chg="del">
          <ac:chgData name="賴世倫" userId="S::larry.ai10@m365.nycu.edu.tw::3eb19f45-75ab-499f-8ad0-427e3f2ffe96" providerId="AD" clId="Web-{223808F6-C51B-D26D-C45B-4824476A7B3E}" dt="2024-01-08T12:45:09.576" v="67"/>
          <ac:cxnSpMkLst>
            <pc:docMk/>
            <pc:sldMk cId="913474016" sldId="261"/>
            <ac:cxnSpMk id="13" creationId="{39935BD6-673B-DC06-F1DE-A09664C23ECF}"/>
          </ac:cxnSpMkLst>
        </pc:cxnChg>
        <pc:cxnChg chg="ord">
          <ac:chgData name="賴世倫" userId="S::larry.ai10@m365.nycu.edu.tw::3eb19f45-75ab-499f-8ad0-427e3f2ffe96" providerId="AD" clId="Web-{223808F6-C51B-D26D-C45B-4824476A7B3E}" dt="2024-01-08T12:54:58.449" v="127"/>
          <ac:cxnSpMkLst>
            <pc:docMk/>
            <pc:sldMk cId="913474016" sldId="261"/>
            <ac:cxnSpMk id="19" creationId="{5610D3CB-2E65-3841-2E37-E5B7619F3312}"/>
          </ac:cxnSpMkLst>
        </pc:cxnChg>
        <pc:cxnChg chg="ord">
          <ac:chgData name="賴世倫" userId="S::larry.ai10@m365.nycu.edu.tw::3eb19f45-75ab-499f-8ad0-427e3f2ffe96" providerId="AD" clId="Web-{223808F6-C51B-D26D-C45B-4824476A7B3E}" dt="2024-01-08T12:54:58.809" v="128"/>
          <ac:cxnSpMkLst>
            <pc:docMk/>
            <pc:sldMk cId="913474016" sldId="261"/>
            <ac:cxnSpMk id="20" creationId="{6999ACB2-1849-B169-13CD-4CE18BBA4187}"/>
          </ac:cxnSpMkLst>
        </pc:cxnChg>
        <pc:cxnChg chg="mod">
          <ac:chgData name="賴世倫" userId="S::larry.ai10@m365.nycu.edu.tw::3eb19f45-75ab-499f-8ad0-427e3f2ffe96" providerId="AD" clId="Web-{223808F6-C51B-D26D-C45B-4824476A7B3E}" dt="2024-01-08T12:45:35.452" v="72" actId="14100"/>
          <ac:cxnSpMkLst>
            <pc:docMk/>
            <pc:sldMk cId="913474016" sldId="261"/>
            <ac:cxnSpMk id="21" creationId="{B3F05F4A-3470-A534-B5DB-ED8864AD66A0}"/>
          </ac:cxnSpMkLst>
        </pc:cxnChg>
        <pc:cxnChg chg="ord">
          <ac:chgData name="賴世倫" userId="S::larry.ai10@m365.nycu.edu.tw::3eb19f45-75ab-499f-8ad0-427e3f2ffe96" providerId="AD" clId="Web-{223808F6-C51B-D26D-C45B-4824476A7B3E}" dt="2024-01-08T12:55:05.403" v="132"/>
          <ac:cxnSpMkLst>
            <pc:docMk/>
            <pc:sldMk cId="913474016" sldId="261"/>
            <ac:cxnSpMk id="31" creationId="{04B9B8A1-C7D6-0581-5A67-843C53AB7422}"/>
          </ac:cxnSpMkLst>
        </pc:cxnChg>
      </pc:sldChg>
      <pc:sldChg chg="addSp delSp modSp">
        <pc:chgData name="賴世倫" userId="S::larry.ai10@m365.nycu.edu.tw::3eb19f45-75ab-499f-8ad0-427e3f2ffe96" providerId="AD" clId="Web-{223808F6-C51B-D26D-C45B-4824476A7B3E}" dt="2024-01-08T13:34:01.582" v="313"/>
        <pc:sldMkLst>
          <pc:docMk/>
          <pc:sldMk cId="2339735484" sldId="263"/>
        </pc:sldMkLst>
        <pc:spChg chg="mod">
          <ac:chgData name="賴世倫" userId="S::larry.ai10@m365.nycu.edu.tw::3eb19f45-75ab-499f-8ad0-427e3f2ffe96" providerId="AD" clId="Web-{223808F6-C51B-D26D-C45B-4824476A7B3E}" dt="2024-01-08T13:31:24.672" v="292" actId="1076"/>
          <ac:spMkLst>
            <pc:docMk/>
            <pc:sldMk cId="2339735484" sldId="263"/>
            <ac:spMk id="2" creationId="{FC9A4F26-B568-0C9F-45CC-99AE17B51A49}"/>
          </ac:spMkLst>
        </pc:spChg>
        <pc:spChg chg="mod">
          <ac:chgData name="賴世倫" userId="S::larry.ai10@m365.nycu.edu.tw::3eb19f45-75ab-499f-8ad0-427e3f2ffe96" providerId="AD" clId="Web-{223808F6-C51B-D26D-C45B-4824476A7B3E}" dt="2024-01-08T13:29:14.044" v="266" actId="20577"/>
          <ac:spMkLst>
            <pc:docMk/>
            <pc:sldMk cId="2339735484" sldId="263"/>
            <ac:spMk id="8" creationId="{321297A3-982A-56BE-9483-83CF421810CF}"/>
          </ac:spMkLst>
        </pc:spChg>
        <pc:spChg chg="del">
          <ac:chgData name="賴世倫" userId="S::larry.ai10@m365.nycu.edu.tw::3eb19f45-75ab-499f-8ad0-427e3f2ffe96" providerId="AD" clId="Web-{223808F6-C51B-D26D-C45B-4824476A7B3E}" dt="2024-01-08T13:29:41.841" v="270"/>
          <ac:spMkLst>
            <pc:docMk/>
            <pc:sldMk cId="2339735484" sldId="263"/>
            <ac:spMk id="9" creationId="{87E99EC5-5368-6C09-62E6-07F94BDEC6A0}"/>
          </ac:spMkLst>
        </pc:spChg>
        <pc:spChg chg="del">
          <ac:chgData name="賴世倫" userId="S::larry.ai10@m365.nycu.edu.tw::3eb19f45-75ab-499f-8ad0-427e3f2ffe96" providerId="AD" clId="Web-{223808F6-C51B-D26D-C45B-4824476A7B3E}" dt="2024-01-08T13:29:43.591" v="271"/>
          <ac:spMkLst>
            <pc:docMk/>
            <pc:sldMk cId="2339735484" sldId="263"/>
            <ac:spMk id="10" creationId="{2AF39DA6-751A-6CFA-C59A-CF3908B885F9}"/>
          </ac:spMkLst>
        </pc:spChg>
        <pc:spChg chg="del">
          <ac:chgData name="賴世倫" userId="S::larry.ai10@m365.nycu.edu.tw::3eb19f45-75ab-499f-8ad0-427e3f2ffe96" providerId="AD" clId="Web-{223808F6-C51B-D26D-C45B-4824476A7B3E}" dt="2024-01-08T13:29:45.435" v="272"/>
          <ac:spMkLst>
            <pc:docMk/>
            <pc:sldMk cId="2339735484" sldId="263"/>
            <ac:spMk id="11" creationId="{EF12CBC0-9339-56BF-E1FE-AE8BAB184E32}"/>
          </ac:spMkLst>
        </pc:spChg>
        <pc:spChg chg="del">
          <ac:chgData name="賴世倫" userId="S::larry.ai10@m365.nycu.edu.tw::3eb19f45-75ab-499f-8ad0-427e3f2ffe96" providerId="AD" clId="Web-{223808F6-C51B-D26D-C45B-4824476A7B3E}" dt="2024-01-08T13:29:47.592" v="273"/>
          <ac:spMkLst>
            <pc:docMk/>
            <pc:sldMk cId="2339735484" sldId="263"/>
            <ac:spMk id="12" creationId="{BFE610C4-2C72-7C53-05BF-09CE9BE1BF38}"/>
          </ac:spMkLst>
        </pc:spChg>
        <pc:spChg chg="del">
          <ac:chgData name="賴世倫" userId="S::larry.ai10@m365.nycu.edu.tw::3eb19f45-75ab-499f-8ad0-427e3f2ffe96" providerId="AD" clId="Web-{223808F6-C51B-D26D-C45B-4824476A7B3E}" dt="2024-01-08T13:29:49.935" v="274"/>
          <ac:spMkLst>
            <pc:docMk/>
            <pc:sldMk cId="2339735484" sldId="263"/>
            <ac:spMk id="13" creationId="{70B5574B-C76F-AAEC-79FC-0BC2A72E8FFE}"/>
          </ac:spMkLst>
        </pc:spChg>
        <pc:spChg chg="mod">
          <ac:chgData name="賴世倫" userId="S::larry.ai10@m365.nycu.edu.tw::3eb19f45-75ab-499f-8ad0-427e3f2ffe96" providerId="AD" clId="Web-{223808F6-C51B-D26D-C45B-4824476A7B3E}" dt="2024-01-08T13:15:25.150" v="192" actId="20577"/>
          <ac:spMkLst>
            <pc:docMk/>
            <pc:sldMk cId="2339735484" sldId="263"/>
            <ac:spMk id="14" creationId="{7DE2C7E9-E876-6AB5-FE56-7CD1D07320F2}"/>
          </ac:spMkLst>
        </pc:spChg>
        <pc:spChg chg="del">
          <ac:chgData name="賴世倫" userId="S::larry.ai10@m365.nycu.edu.tw::3eb19f45-75ab-499f-8ad0-427e3f2ffe96" providerId="AD" clId="Web-{223808F6-C51B-D26D-C45B-4824476A7B3E}" dt="2024-01-08T13:25:52.664" v="256"/>
          <ac:spMkLst>
            <pc:docMk/>
            <pc:sldMk cId="2339735484" sldId="263"/>
            <ac:spMk id="44" creationId="{EDEB23C0-77EE-8F2C-3342-CEE7A6068591}"/>
          </ac:spMkLst>
        </pc:spChg>
        <pc:spChg chg="add mod">
          <ac:chgData name="賴世倫" userId="S::larry.ai10@m365.nycu.edu.tw::3eb19f45-75ab-499f-8ad0-427e3f2ffe96" providerId="AD" clId="Web-{223808F6-C51B-D26D-C45B-4824476A7B3E}" dt="2024-01-08T13:30:01.389" v="276" actId="1076"/>
          <ac:spMkLst>
            <pc:docMk/>
            <pc:sldMk cId="2339735484" sldId="263"/>
            <ac:spMk id="48" creationId="{82F019D2-67C7-DA8B-BBAC-22A214D6F551}"/>
          </ac:spMkLst>
        </pc:spChg>
        <pc:spChg chg="add mod">
          <ac:chgData name="賴世倫" userId="S::larry.ai10@m365.nycu.edu.tw::3eb19f45-75ab-499f-8ad0-427e3f2ffe96" providerId="AD" clId="Web-{223808F6-C51B-D26D-C45B-4824476A7B3E}" dt="2024-01-08T13:30:32.561" v="283" actId="1076"/>
          <ac:spMkLst>
            <pc:docMk/>
            <pc:sldMk cId="2339735484" sldId="263"/>
            <ac:spMk id="49" creationId="{E7A5FDD0-72D7-258C-DD0F-48C96990C9D2}"/>
          </ac:spMkLst>
        </pc:spChg>
        <pc:spChg chg="add mod">
          <ac:chgData name="賴世倫" userId="S::larry.ai10@m365.nycu.edu.tw::3eb19f45-75ab-499f-8ad0-427e3f2ffe96" providerId="AD" clId="Web-{223808F6-C51B-D26D-C45B-4824476A7B3E}" dt="2024-01-08T13:30:21.842" v="280" actId="1076"/>
          <ac:spMkLst>
            <pc:docMk/>
            <pc:sldMk cId="2339735484" sldId="263"/>
            <ac:spMk id="50" creationId="{DE451F8E-8D04-F53E-B9FD-D8E68D225AFE}"/>
          </ac:spMkLst>
        </pc:spChg>
        <pc:spChg chg="add mod">
          <ac:chgData name="賴世倫" userId="S::larry.ai10@m365.nycu.edu.tw::3eb19f45-75ab-499f-8ad0-427e3f2ffe96" providerId="AD" clId="Web-{223808F6-C51B-D26D-C45B-4824476A7B3E}" dt="2024-01-08T13:30:28.108" v="282" actId="1076"/>
          <ac:spMkLst>
            <pc:docMk/>
            <pc:sldMk cId="2339735484" sldId="263"/>
            <ac:spMk id="51" creationId="{7B8FECF3-6D1A-33CA-C0A3-700ECEFAD588}"/>
          </ac:spMkLst>
        </pc:spChg>
        <pc:spChg chg="add mod">
          <ac:chgData name="賴世倫" userId="S::larry.ai10@m365.nycu.edu.tw::3eb19f45-75ab-499f-8ad0-427e3f2ffe96" providerId="AD" clId="Web-{223808F6-C51B-D26D-C45B-4824476A7B3E}" dt="2024-01-08T13:30:50.390" v="285" actId="1076"/>
          <ac:spMkLst>
            <pc:docMk/>
            <pc:sldMk cId="2339735484" sldId="263"/>
            <ac:spMk id="52" creationId="{78530E71-DE81-9A22-3BFB-588151C287E1}"/>
          </ac:spMkLst>
        </pc:spChg>
        <pc:grpChg chg="add mod">
          <ac:chgData name="賴世倫" userId="S::larry.ai10@m365.nycu.edu.tw::3eb19f45-75ab-499f-8ad0-427e3f2ffe96" providerId="AD" clId="Web-{223808F6-C51B-D26D-C45B-4824476A7B3E}" dt="2024-01-08T13:32:16.564" v="301" actId="14100"/>
          <ac:grpSpMkLst>
            <pc:docMk/>
            <pc:sldMk cId="2339735484" sldId="263"/>
            <ac:grpSpMk id="27" creationId="{7FFE8969-44F6-D74F-23E2-C3F01D0B2C63}"/>
          </ac:grpSpMkLst>
        </pc:grpChg>
        <pc:grpChg chg="mod">
          <ac:chgData name="賴世倫" userId="S::larry.ai10@m365.nycu.edu.tw::3eb19f45-75ab-499f-8ad0-427e3f2ffe96" providerId="AD" clId="Web-{223808F6-C51B-D26D-C45B-4824476A7B3E}" dt="2024-01-08T13:22:30.550" v="216" actId="14100"/>
          <ac:grpSpMkLst>
            <pc:docMk/>
            <pc:sldMk cId="2339735484" sldId="263"/>
            <ac:grpSpMk id="31" creationId="{2F781469-8876-A91B-6E5A-AF8CE8120F81}"/>
          </ac:grpSpMkLst>
        </pc:grpChg>
        <pc:grpChg chg="mod">
          <ac:chgData name="賴世倫" userId="S::larry.ai10@m365.nycu.edu.tw::3eb19f45-75ab-499f-8ad0-427e3f2ffe96" providerId="AD" clId="Web-{223808F6-C51B-D26D-C45B-4824476A7B3E}" dt="2024-01-08T13:25:12.960" v="248" actId="14100"/>
          <ac:grpSpMkLst>
            <pc:docMk/>
            <pc:sldMk cId="2339735484" sldId="263"/>
            <ac:grpSpMk id="35" creationId="{7121BB41-74AF-5031-6F95-868138D950DC}"/>
          </ac:grpSpMkLst>
        </pc:grpChg>
        <pc:grpChg chg="mod">
          <ac:chgData name="賴世倫" userId="S::larry.ai10@m365.nycu.edu.tw::3eb19f45-75ab-499f-8ad0-427e3f2ffe96" providerId="AD" clId="Web-{223808F6-C51B-D26D-C45B-4824476A7B3E}" dt="2024-01-08T13:31:35.047" v="294" actId="14100"/>
          <ac:grpSpMkLst>
            <pc:docMk/>
            <pc:sldMk cId="2339735484" sldId="263"/>
            <ac:grpSpMk id="37" creationId="{76B4AC2A-9FA6-AF9D-4BE7-D78004C4E4DB}"/>
          </ac:grpSpMkLst>
        </pc:grpChg>
        <pc:grpChg chg="add">
          <ac:chgData name="賴世倫" userId="S::larry.ai10@m365.nycu.edu.tw::3eb19f45-75ab-499f-8ad0-427e3f2ffe96" providerId="AD" clId="Web-{223808F6-C51B-D26D-C45B-4824476A7B3E}" dt="2024-01-08T13:34:01.582" v="313"/>
          <ac:grpSpMkLst>
            <pc:docMk/>
            <pc:sldMk cId="2339735484" sldId="263"/>
            <ac:grpSpMk id="53" creationId="{3E9131ED-66BC-A603-6244-A6A26FB61828}"/>
          </ac:grpSpMkLst>
        </pc:grpChg>
        <pc:cxnChg chg="mod">
          <ac:chgData name="賴世倫" userId="S::larry.ai10@m365.nycu.edu.tw::3eb19f45-75ab-499f-8ad0-427e3f2ffe96" providerId="AD" clId="Web-{223808F6-C51B-D26D-C45B-4824476A7B3E}" dt="2024-01-08T13:33:42.066" v="312" actId="14100"/>
          <ac:cxnSpMkLst>
            <pc:docMk/>
            <pc:sldMk cId="2339735484" sldId="263"/>
            <ac:cxnSpMk id="3" creationId="{1080AEB0-F923-2858-49A3-C7A20286A376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2:39:35.600" v="51" actId="1076"/>
          <ac:cxnSpMkLst>
            <pc:docMk/>
            <pc:sldMk cId="2339735484" sldId="263"/>
            <ac:cxnSpMk id="7" creationId="{A46DD03A-5FCE-FCD0-51BB-47D096BB65B4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33:09.221" v="308" actId="1076"/>
          <ac:cxnSpMkLst>
            <pc:docMk/>
            <pc:sldMk cId="2339735484" sldId="263"/>
            <ac:cxnSpMk id="16" creationId="{789BCDC8-E728-B612-8D41-41E697585595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33:18.909" v="310" actId="14100"/>
          <ac:cxnSpMkLst>
            <pc:docMk/>
            <pc:sldMk cId="2339735484" sldId="263"/>
            <ac:cxnSpMk id="17" creationId="{B67BFE19-0F4B-C37D-3D0C-F274927A015C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32:12.298" v="300" actId="1076"/>
          <ac:cxnSpMkLst>
            <pc:docMk/>
            <pc:sldMk cId="2339735484" sldId="263"/>
            <ac:cxnSpMk id="18" creationId="{1EDA696E-6465-5B41-7764-922A71CB714A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32:21.017" v="302" actId="1076"/>
          <ac:cxnSpMkLst>
            <pc:docMk/>
            <pc:sldMk cId="2339735484" sldId="263"/>
            <ac:cxnSpMk id="19" creationId="{C8F6DA44-E973-9FED-235B-62518222B0B4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2:39:32.209" v="49" actId="1076"/>
          <ac:cxnSpMkLst>
            <pc:docMk/>
            <pc:sldMk cId="2339735484" sldId="263"/>
            <ac:cxnSpMk id="20" creationId="{655B139E-1627-03D2-F121-42DB78E44DFA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2:39:26.928" v="48" actId="14100"/>
          <ac:cxnSpMkLst>
            <pc:docMk/>
            <pc:sldMk cId="2339735484" sldId="263"/>
            <ac:cxnSpMk id="21" creationId="{3F63D18D-FA68-88FE-F92A-EDA13466C450}"/>
          </ac:cxnSpMkLst>
        </pc:cxnChg>
        <pc:cxnChg chg="mod">
          <ac:chgData name="賴世倫" userId="S::larry.ai10@m365.nycu.edu.tw::3eb19f45-75ab-499f-8ad0-427e3f2ffe96" providerId="AD" clId="Web-{223808F6-C51B-D26D-C45B-4824476A7B3E}" dt="2024-01-08T13:31:40.454" v="295" actId="14100"/>
          <ac:cxnSpMkLst>
            <pc:docMk/>
            <pc:sldMk cId="2339735484" sldId="263"/>
            <ac:cxnSpMk id="25" creationId="{F3E19B44-A79C-8735-5A2A-7FFB54180E35}"/>
          </ac:cxnSpMkLst>
        </pc:cxnChg>
        <pc:cxnChg chg="add del mod">
          <ac:chgData name="賴世倫" userId="S::larry.ai10@m365.nycu.edu.tw::3eb19f45-75ab-499f-8ad0-427e3f2ffe96" providerId="AD" clId="Web-{223808F6-C51B-D26D-C45B-4824476A7B3E}" dt="2024-01-08T13:02:57.117" v="183"/>
          <ac:cxnSpMkLst>
            <pc:docMk/>
            <pc:sldMk cId="2339735484" sldId="263"/>
            <ac:cxnSpMk id="26" creationId="{3056E3A4-9EA8-9682-FB3A-150C03C854E7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32:26.142" v="304" actId="1076"/>
          <ac:cxnSpMkLst>
            <pc:docMk/>
            <pc:sldMk cId="2339735484" sldId="263"/>
            <ac:cxnSpMk id="28" creationId="{FD1C3AA6-C3B6-63D2-CD4F-239D24FFE24C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32:09.548" v="299" actId="1076"/>
          <ac:cxnSpMkLst>
            <pc:docMk/>
            <pc:sldMk cId="2339735484" sldId="263"/>
            <ac:cxnSpMk id="32" creationId="{F5DDA6DF-E3B6-2432-96C2-F3B5FE361C43}"/>
          </ac:cxnSpMkLst>
        </pc:cxnChg>
        <pc:cxnChg chg="mod">
          <ac:chgData name="賴世倫" userId="S::larry.ai10@m365.nycu.edu.tw::3eb19f45-75ab-499f-8ad0-427e3f2ffe96" providerId="AD" clId="Web-{223808F6-C51B-D26D-C45B-4824476A7B3E}" dt="2024-01-08T13:31:43.501" v="296" actId="1076"/>
          <ac:cxnSpMkLst>
            <pc:docMk/>
            <pc:sldMk cId="2339735484" sldId="263"/>
            <ac:cxnSpMk id="36" creationId="{F46C32B7-1049-7353-A081-5EDB61224328}"/>
          </ac:cxnSpMkLst>
        </pc:cxnChg>
        <pc:cxnChg chg="mod">
          <ac:chgData name="賴世倫" userId="S::larry.ai10@m365.nycu.edu.tw::3eb19f45-75ab-499f-8ad0-427e3f2ffe96" providerId="AD" clId="Web-{223808F6-C51B-D26D-C45B-4824476A7B3E}" dt="2024-01-08T13:30:57.796" v="287" actId="14100"/>
          <ac:cxnSpMkLst>
            <pc:docMk/>
            <pc:sldMk cId="2339735484" sldId="263"/>
            <ac:cxnSpMk id="38" creationId="{BBFB8251-F99B-F111-D79D-16E23DD0689F}"/>
          </ac:cxnSpMkLst>
        </pc:cxnChg>
        <pc:cxnChg chg="mod">
          <ac:chgData name="賴世倫" userId="S::larry.ai10@m365.nycu.edu.tw::3eb19f45-75ab-499f-8ad0-427e3f2ffe96" providerId="AD" clId="Web-{223808F6-C51B-D26D-C45B-4824476A7B3E}" dt="2024-01-08T13:31:02.593" v="288" actId="14100"/>
          <ac:cxnSpMkLst>
            <pc:docMk/>
            <pc:sldMk cId="2339735484" sldId="263"/>
            <ac:cxnSpMk id="39" creationId="{EACDC273-DA11-B05A-42D4-55EA0B62099D}"/>
          </ac:cxnSpMkLst>
        </pc:cxnChg>
        <pc:cxnChg chg="del">
          <ac:chgData name="賴世倫" userId="S::larry.ai10@m365.nycu.edu.tw::3eb19f45-75ab-499f-8ad0-427e3f2ffe96" providerId="AD" clId="Web-{223808F6-C51B-D26D-C45B-4824476A7B3E}" dt="2024-01-08T13:25:49.820" v="255"/>
          <ac:cxnSpMkLst>
            <pc:docMk/>
            <pc:sldMk cId="2339735484" sldId="263"/>
            <ac:cxnSpMk id="41" creationId="{A9553930-F9F5-9893-5EFA-6F23F0C056FF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33:26.675" v="311" actId="14100"/>
          <ac:cxnSpMkLst>
            <pc:docMk/>
            <pc:sldMk cId="2339735484" sldId="263"/>
            <ac:cxnSpMk id="42" creationId="{52794E84-0FC7-2866-A36D-F8CDAF45B3E0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24:47.225" v="242" actId="1076"/>
          <ac:cxnSpMkLst>
            <pc:docMk/>
            <pc:sldMk cId="2339735484" sldId="263"/>
            <ac:cxnSpMk id="43" creationId="{CF0F99C8-DBB6-E1E9-770A-2AD1AAF18904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33:14.331" v="309" actId="14100"/>
          <ac:cxnSpMkLst>
            <pc:docMk/>
            <pc:sldMk cId="2339735484" sldId="263"/>
            <ac:cxnSpMk id="46" creationId="{8CC68F7C-DEB8-B9EC-D0C7-8B3881A963B9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32:57.174" v="307" actId="14100"/>
          <ac:cxnSpMkLst>
            <pc:docMk/>
            <pc:sldMk cId="2339735484" sldId="263"/>
            <ac:cxnSpMk id="47" creationId="{0E7535A3-E6C8-8139-8DEB-726C2EC48405}"/>
          </ac:cxnSpMkLst>
        </pc:cxnChg>
      </pc:sldChg>
      <pc:sldChg chg="delSp modSp ord">
        <pc:chgData name="賴世倫" userId="S::larry.ai10@m365.nycu.edu.tw::3eb19f45-75ab-499f-8ad0-427e3f2ffe96" providerId="AD" clId="Web-{223808F6-C51B-D26D-C45B-4824476A7B3E}" dt="2024-01-08T13:37:59.634" v="362" actId="20577"/>
        <pc:sldMkLst>
          <pc:docMk/>
          <pc:sldMk cId="718392892" sldId="264"/>
        </pc:sldMkLst>
        <pc:spChg chg="mod topLvl">
          <ac:chgData name="賴世倫" userId="S::larry.ai10@m365.nycu.edu.tw::3eb19f45-75ab-499f-8ad0-427e3f2ffe96" providerId="AD" clId="Web-{223808F6-C51B-D26D-C45B-4824476A7B3E}" dt="2024-01-08T13:34:52.630" v="323"/>
          <ac:spMkLst>
            <pc:docMk/>
            <pc:sldMk cId="718392892" sldId="264"/>
            <ac:spMk id="2" creationId="{FC9A4F26-B568-0C9F-45CC-99AE17B51A49}"/>
          </ac:spMkLst>
        </pc:spChg>
        <pc:spChg chg="mod topLvl">
          <ac:chgData name="賴世倫" userId="S::larry.ai10@m365.nycu.edu.tw::3eb19f45-75ab-499f-8ad0-427e3f2ffe96" providerId="AD" clId="Web-{223808F6-C51B-D26D-C45B-4824476A7B3E}" dt="2024-01-08T13:34:13.363" v="314"/>
          <ac:spMkLst>
            <pc:docMk/>
            <pc:sldMk cId="718392892" sldId="264"/>
            <ac:spMk id="3" creationId="{698DF5DF-3F1B-888D-A2CE-92DCE30AF0B0}"/>
          </ac:spMkLst>
        </pc:spChg>
        <pc:spChg chg="topLvl">
          <ac:chgData name="賴世倫" userId="S::larry.ai10@m365.nycu.edu.tw::3eb19f45-75ab-499f-8ad0-427e3f2ffe96" providerId="AD" clId="Web-{223808F6-C51B-D26D-C45B-4824476A7B3E}" dt="2024-01-08T13:34:13.363" v="314"/>
          <ac:spMkLst>
            <pc:docMk/>
            <pc:sldMk cId="718392892" sldId="264"/>
            <ac:spMk id="4" creationId="{CF757EBF-9D2C-F975-6592-527BF98464AC}"/>
          </ac:spMkLst>
        </pc:spChg>
        <pc:spChg chg="topLvl">
          <ac:chgData name="賴世倫" userId="S::larry.ai10@m365.nycu.edu.tw::3eb19f45-75ab-499f-8ad0-427e3f2ffe96" providerId="AD" clId="Web-{223808F6-C51B-D26D-C45B-4824476A7B3E}" dt="2024-01-08T13:34:13.363" v="314"/>
          <ac:spMkLst>
            <pc:docMk/>
            <pc:sldMk cId="718392892" sldId="264"/>
            <ac:spMk id="5" creationId="{F57B98FD-D714-A734-9EE3-DEB90F264B5F}"/>
          </ac:spMkLst>
        </pc:spChg>
        <pc:spChg chg="topLvl">
          <ac:chgData name="賴世倫" userId="S::larry.ai10@m365.nycu.edu.tw::3eb19f45-75ab-499f-8ad0-427e3f2ffe96" providerId="AD" clId="Web-{223808F6-C51B-D26D-C45B-4824476A7B3E}" dt="2024-01-08T13:34:13.363" v="314"/>
          <ac:spMkLst>
            <pc:docMk/>
            <pc:sldMk cId="718392892" sldId="264"/>
            <ac:spMk id="6" creationId="{FA1CD154-1E52-ADFE-D239-91091BDBF1C8}"/>
          </ac:spMkLst>
        </pc:spChg>
        <pc:spChg chg="topLvl">
          <ac:chgData name="賴世倫" userId="S::larry.ai10@m365.nycu.edu.tw::3eb19f45-75ab-499f-8ad0-427e3f2ffe96" providerId="AD" clId="Web-{223808F6-C51B-D26D-C45B-4824476A7B3E}" dt="2024-01-08T13:34:13.363" v="314"/>
          <ac:spMkLst>
            <pc:docMk/>
            <pc:sldMk cId="718392892" sldId="264"/>
            <ac:spMk id="7" creationId="{EB816C15-061A-2450-7B13-93ECEFCCDD7F}"/>
          </ac:spMkLst>
        </pc:spChg>
        <pc:spChg chg="mod topLvl">
          <ac:chgData name="賴世倫" userId="S::larry.ai10@m365.nycu.edu.tw::3eb19f45-75ab-499f-8ad0-427e3f2ffe96" providerId="AD" clId="Web-{223808F6-C51B-D26D-C45B-4824476A7B3E}" dt="2024-01-08T13:37:39.228" v="357" actId="20577"/>
          <ac:spMkLst>
            <pc:docMk/>
            <pc:sldMk cId="718392892" sldId="264"/>
            <ac:spMk id="8" creationId="{321297A3-982A-56BE-9483-83CF421810CF}"/>
          </ac:spMkLst>
        </pc:spChg>
        <pc:spChg chg="mod topLvl">
          <ac:chgData name="賴世倫" userId="S::larry.ai10@m365.nycu.edu.tw::3eb19f45-75ab-499f-8ad0-427e3f2ffe96" providerId="AD" clId="Web-{223808F6-C51B-D26D-C45B-4824476A7B3E}" dt="2024-01-08T13:37:45.743" v="358" actId="20577"/>
          <ac:spMkLst>
            <pc:docMk/>
            <pc:sldMk cId="718392892" sldId="264"/>
            <ac:spMk id="9" creationId="{87E99EC5-5368-6C09-62E6-07F94BDEC6A0}"/>
          </ac:spMkLst>
        </pc:spChg>
        <pc:spChg chg="mod topLvl">
          <ac:chgData name="賴世倫" userId="S::larry.ai10@m365.nycu.edu.tw::3eb19f45-75ab-499f-8ad0-427e3f2ffe96" providerId="AD" clId="Web-{223808F6-C51B-D26D-C45B-4824476A7B3E}" dt="2024-01-08T13:37:49.462" v="359" actId="20577"/>
          <ac:spMkLst>
            <pc:docMk/>
            <pc:sldMk cId="718392892" sldId="264"/>
            <ac:spMk id="10" creationId="{2AF39DA6-751A-6CFA-C59A-CF3908B885F9}"/>
          </ac:spMkLst>
        </pc:spChg>
        <pc:spChg chg="mod topLvl">
          <ac:chgData name="賴世倫" userId="S::larry.ai10@m365.nycu.edu.tw::3eb19f45-75ab-499f-8ad0-427e3f2ffe96" providerId="AD" clId="Web-{223808F6-C51B-D26D-C45B-4824476A7B3E}" dt="2024-01-08T13:37:53.197" v="360" actId="20577"/>
          <ac:spMkLst>
            <pc:docMk/>
            <pc:sldMk cId="718392892" sldId="264"/>
            <ac:spMk id="11" creationId="{EF12CBC0-9339-56BF-E1FE-AE8BAB184E32}"/>
          </ac:spMkLst>
        </pc:spChg>
        <pc:spChg chg="mod topLvl">
          <ac:chgData name="賴世倫" userId="S::larry.ai10@m365.nycu.edu.tw::3eb19f45-75ab-499f-8ad0-427e3f2ffe96" providerId="AD" clId="Web-{223808F6-C51B-D26D-C45B-4824476A7B3E}" dt="2024-01-08T13:37:56.744" v="361" actId="20577"/>
          <ac:spMkLst>
            <pc:docMk/>
            <pc:sldMk cId="718392892" sldId="264"/>
            <ac:spMk id="12" creationId="{BFE610C4-2C72-7C53-05BF-09CE9BE1BF38}"/>
          </ac:spMkLst>
        </pc:spChg>
        <pc:spChg chg="mod topLvl">
          <ac:chgData name="賴世倫" userId="S::larry.ai10@m365.nycu.edu.tw::3eb19f45-75ab-499f-8ad0-427e3f2ffe96" providerId="AD" clId="Web-{223808F6-C51B-D26D-C45B-4824476A7B3E}" dt="2024-01-08T13:37:59.634" v="362" actId="20577"/>
          <ac:spMkLst>
            <pc:docMk/>
            <pc:sldMk cId="718392892" sldId="264"/>
            <ac:spMk id="13" creationId="{70B5574B-C76F-AAEC-79FC-0BC2A72E8FFE}"/>
          </ac:spMkLst>
        </pc:spChg>
        <pc:spChg chg="mod topLvl">
          <ac:chgData name="賴世倫" userId="S::larry.ai10@m365.nycu.edu.tw::3eb19f45-75ab-499f-8ad0-427e3f2ffe96" providerId="AD" clId="Web-{223808F6-C51B-D26D-C45B-4824476A7B3E}" dt="2024-01-08T13:34:13.363" v="314"/>
          <ac:spMkLst>
            <pc:docMk/>
            <pc:sldMk cId="718392892" sldId="264"/>
            <ac:spMk id="14" creationId="{7DE2C7E9-E876-6AB5-FE56-7CD1D07320F2}"/>
          </ac:spMkLst>
        </pc:spChg>
        <pc:spChg chg="topLvl">
          <ac:chgData name="賴世倫" userId="S::larry.ai10@m365.nycu.edu.tw::3eb19f45-75ab-499f-8ad0-427e3f2ffe96" providerId="AD" clId="Web-{223808F6-C51B-D26D-C45B-4824476A7B3E}" dt="2024-01-08T13:34:13.363" v="314"/>
          <ac:spMkLst>
            <pc:docMk/>
            <pc:sldMk cId="718392892" sldId="264"/>
            <ac:spMk id="15" creationId="{01075686-085B-F061-426F-2B837B698DC1}"/>
          </ac:spMkLst>
        </pc:spChg>
        <pc:spChg chg="topLvl">
          <ac:chgData name="賴世倫" userId="S::larry.ai10@m365.nycu.edu.tw::3eb19f45-75ab-499f-8ad0-427e3f2ffe96" providerId="AD" clId="Web-{223808F6-C51B-D26D-C45B-4824476A7B3E}" dt="2024-01-08T13:34:13.363" v="314"/>
          <ac:spMkLst>
            <pc:docMk/>
            <pc:sldMk cId="718392892" sldId="264"/>
            <ac:spMk id="16" creationId="{DC34B7D1-34DD-BCDD-00DE-B6F89BC03BA4}"/>
          </ac:spMkLst>
        </pc:spChg>
        <pc:spChg chg="topLvl">
          <ac:chgData name="賴世倫" userId="S::larry.ai10@m365.nycu.edu.tw::3eb19f45-75ab-499f-8ad0-427e3f2ffe96" providerId="AD" clId="Web-{223808F6-C51B-D26D-C45B-4824476A7B3E}" dt="2024-01-08T13:34:13.363" v="314"/>
          <ac:spMkLst>
            <pc:docMk/>
            <pc:sldMk cId="718392892" sldId="264"/>
            <ac:spMk id="17" creationId="{4BFCBED2-9FF2-4FBE-AEF7-B2C7ED24D8DB}"/>
          </ac:spMkLst>
        </pc:spChg>
        <pc:spChg chg="topLvl">
          <ac:chgData name="賴世倫" userId="S::larry.ai10@m365.nycu.edu.tw::3eb19f45-75ab-499f-8ad0-427e3f2ffe96" providerId="AD" clId="Web-{223808F6-C51B-D26D-C45B-4824476A7B3E}" dt="2024-01-08T13:34:13.363" v="314"/>
          <ac:spMkLst>
            <pc:docMk/>
            <pc:sldMk cId="718392892" sldId="264"/>
            <ac:spMk id="19" creationId="{01FA50AE-9955-2D59-DC88-9D1F3B45B92B}"/>
          </ac:spMkLst>
        </pc:spChg>
        <pc:grpChg chg="topLvl">
          <ac:chgData name="賴世倫" userId="S::larry.ai10@m365.nycu.edu.tw::3eb19f45-75ab-499f-8ad0-427e3f2ffe96" providerId="AD" clId="Web-{223808F6-C51B-D26D-C45B-4824476A7B3E}" dt="2024-01-08T13:34:13.363" v="314"/>
          <ac:grpSpMkLst>
            <pc:docMk/>
            <pc:sldMk cId="718392892" sldId="264"/>
            <ac:grpSpMk id="18" creationId="{AA8747D8-6031-1822-E9AD-9AA8924E67B3}"/>
          </ac:grpSpMkLst>
        </pc:grpChg>
        <pc:grpChg chg="mod topLvl">
          <ac:chgData name="賴世倫" userId="S::larry.ai10@m365.nycu.edu.tw::3eb19f45-75ab-499f-8ad0-427e3f2ffe96" providerId="AD" clId="Web-{223808F6-C51B-D26D-C45B-4824476A7B3E}" dt="2024-01-08T13:36:31.320" v="342" actId="14100"/>
          <ac:grpSpMkLst>
            <pc:docMk/>
            <pc:sldMk cId="718392892" sldId="264"/>
            <ac:grpSpMk id="31" creationId="{2F781469-8876-A91B-6E5A-AF8CE8120F81}"/>
          </ac:grpSpMkLst>
        </pc:grpChg>
        <pc:grpChg chg="mod topLvl">
          <ac:chgData name="賴世倫" userId="S::larry.ai10@m365.nycu.edu.tw::3eb19f45-75ab-499f-8ad0-427e3f2ffe96" providerId="AD" clId="Web-{223808F6-C51B-D26D-C45B-4824476A7B3E}" dt="2024-01-08T13:35:41.647" v="333" actId="14100"/>
          <ac:grpSpMkLst>
            <pc:docMk/>
            <pc:sldMk cId="718392892" sldId="264"/>
            <ac:grpSpMk id="35" creationId="{7121BB41-74AF-5031-6F95-868138D950DC}"/>
          </ac:grpSpMkLst>
        </pc:grpChg>
        <pc:grpChg chg="topLvl">
          <ac:chgData name="賴世倫" userId="S::larry.ai10@m365.nycu.edu.tw::3eb19f45-75ab-499f-8ad0-427e3f2ffe96" providerId="AD" clId="Web-{223808F6-C51B-D26D-C45B-4824476A7B3E}" dt="2024-01-08T13:34:13.363" v="314"/>
          <ac:grpSpMkLst>
            <pc:docMk/>
            <pc:sldMk cId="718392892" sldId="264"/>
            <ac:grpSpMk id="37" creationId="{76B4AC2A-9FA6-AF9D-4BE7-D78004C4E4DB}"/>
          </ac:grpSpMkLst>
        </pc:grpChg>
        <pc:grpChg chg="del">
          <ac:chgData name="賴世倫" userId="S::larry.ai10@m365.nycu.edu.tw::3eb19f45-75ab-499f-8ad0-427e3f2ffe96" providerId="AD" clId="Web-{223808F6-C51B-D26D-C45B-4824476A7B3E}" dt="2024-01-08T13:34:13.363" v="314"/>
          <ac:grpSpMkLst>
            <pc:docMk/>
            <pc:sldMk cId="718392892" sldId="264"/>
            <ac:grpSpMk id="58" creationId="{301DDDD4-3D74-AA8B-13DA-1BCFA4F7FEC7}"/>
          </ac:grpSpMkLst>
        </pc:grpChg>
        <pc:cxnChg chg="mod topLvl">
          <ac:chgData name="賴世倫" userId="S::larry.ai10@m365.nycu.edu.tw::3eb19f45-75ab-499f-8ad0-427e3f2ffe96" providerId="AD" clId="Web-{223808F6-C51B-D26D-C45B-4824476A7B3E}" dt="2024-01-08T13:34:34.473" v="316"/>
          <ac:cxnSpMkLst>
            <pc:docMk/>
            <pc:sldMk cId="718392892" sldId="264"/>
            <ac:cxnSpMk id="20" creationId="{F8DC90B7-E82E-40EF-2DDB-9BA8D4934BF7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4:34.473" v="317"/>
          <ac:cxnSpMkLst>
            <pc:docMk/>
            <pc:sldMk cId="718392892" sldId="264"/>
            <ac:cxnSpMk id="21" creationId="{75FB7D6C-0371-16DD-4171-B9BB4779486F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7:00.961" v="349" actId="14100"/>
          <ac:cxnSpMkLst>
            <pc:docMk/>
            <pc:sldMk cId="718392892" sldId="264"/>
            <ac:cxnSpMk id="26" creationId="{D0243EAE-461B-74D2-2708-62070E2C37ED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4:34.505" v="319"/>
          <ac:cxnSpMkLst>
            <pc:docMk/>
            <pc:sldMk cId="718392892" sldId="264"/>
            <ac:cxnSpMk id="27" creationId="{D79628EB-856F-2D40-8301-B9A931F17CFC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4:34.520" v="320"/>
          <ac:cxnSpMkLst>
            <pc:docMk/>
            <pc:sldMk cId="718392892" sldId="264"/>
            <ac:cxnSpMk id="28" creationId="{9A415200-7A9E-7863-C48A-71F76BF5F16A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5:33.303" v="331" actId="14100"/>
          <ac:cxnSpMkLst>
            <pc:docMk/>
            <pc:sldMk cId="718392892" sldId="264"/>
            <ac:cxnSpMk id="32" creationId="{F94EA849-ACAC-4139-CDD6-91B59C2E1B2C}"/>
          </ac:cxnSpMkLst>
        </pc:cxnChg>
        <pc:cxnChg chg="topLvl">
          <ac:chgData name="賴世倫" userId="S::larry.ai10@m365.nycu.edu.tw::3eb19f45-75ab-499f-8ad0-427e3f2ffe96" providerId="AD" clId="Web-{223808F6-C51B-D26D-C45B-4824476A7B3E}" dt="2024-01-08T13:34:13.363" v="314"/>
          <ac:cxnSpMkLst>
            <pc:docMk/>
            <pc:sldMk cId="718392892" sldId="264"/>
            <ac:cxnSpMk id="38" creationId="{BBFB8251-F99B-F111-D79D-16E23DD0689F}"/>
          </ac:cxnSpMkLst>
        </pc:cxnChg>
        <pc:cxnChg chg="topLvl">
          <ac:chgData name="賴世倫" userId="S::larry.ai10@m365.nycu.edu.tw::3eb19f45-75ab-499f-8ad0-427e3f2ffe96" providerId="AD" clId="Web-{223808F6-C51B-D26D-C45B-4824476A7B3E}" dt="2024-01-08T13:34:13.363" v="314"/>
          <ac:cxnSpMkLst>
            <pc:docMk/>
            <pc:sldMk cId="718392892" sldId="264"/>
            <ac:cxnSpMk id="39" creationId="{EACDC273-DA11-B05A-42D4-55EA0B62099D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7:08.977" v="351" actId="14100"/>
          <ac:cxnSpMkLst>
            <pc:docMk/>
            <pc:sldMk cId="718392892" sldId="264"/>
            <ac:cxnSpMk id="40" creationId="{8C12F79D-7213-F4D8-114B-B607BDD088E6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4:34.458" v="315"/>
          <ac:cxnSpMkLst>
            <pc:docMk/>
            <pc:sldMk cId="718392892" sldId="264"/>
            <ac:cxnSpMk id="42" creationId="{5BF6A56A-F0CC-93EE-0E49-537169F3A999}"/>
          </ac:cxnSpMkLst>
        </pc:cxnChg>
        <pc:cxnChg chg="topLvl">
          <ac:chgData name="賴世倫" userId="S::larry.ai10@m365.nycu.edu.tw::3eb19f45-75ab-499f-8ad0-427e3f2ffe96" providerId="AD" clId="Web-{223808F6-C51B-D26D-C45B-4824476A7B3E}" dt="2024-01-08T13:34:13.363" v="314"/>
          <ac:cxnSpMkLst>
            <pc:docMk/>
            <pc:sldMk cId="718392892" sldId="264"/>
            <ac:cxnSpMk id="45" creationId="{134CEE50-33D8-FCAF-FC52-A4CC5DC59390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6:37.179" v="343" actId="14100"/>
          <ac:cxnSpMkLst>
            <pc:docMk/>
            <pc:sldMk cId="718392892" sldId="264"/>
            <ac:cxnSpMk id="46" creationId="{E24DD175-4119-3A09-6B21-69D6DBC99D88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4:34.536" v="322"/>
          <ac:cxnSpMkLst>
            <pc:docMk/>
            <pc:sldMk cId="718392892" sldId="264"/>
            <ac:cxnSpMk id="47" creationId="{1693FCA5-88C0-4080-A93B-CE10E8382EFC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6:51.226" v="346" actId="14100"/>
          <ac:cxnSpMkLst>
            <pc:docMk/>
            <pc:sldMk cId="718392892" sldId="264"/>
            <ac:cxnSpMk id="48" creationId="{1A166631-C841-7A83-D61A-8C0D1D603B6B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5:29.803" v="330" actId="14100"/>
          <ac:cxnSpMkLst>
            <pc:docMk/>
            <pc:sldMk cId="718392892" sldId="264"/>
            <ac:cxnSpMk id="49" creationId="{FA8971AC-52D3-B13C-DFD9-7E01FB4D0294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6:56.805" v="348" actId="14100"/>
          <ac:cxnSpMkLst>
            <pc:docMk/>
            <pc:sldMk cId="718392892" sldId="264"/>
            <ac:cxnSpMk id="50" creationId="{A27F0FF7-954A-8B94-230C-23CA1B5D8C50}"/>
          </ac:cxnSpMkLst>
        </pc:cxnChg>
        <pc:cxnChg chg="mod topLvl">
          <ac:chgData name="賴世倫" userId="S::larry.ai10@m365.nycu.edu.tw::3eb19f45-75ab-499f-8ad0-427e3f2ffe96" providerId="AD" clId="Web-{223808F6-C51B-D26D-C45B-4824476A7B3E}" dt="2024-01-08T13:36:21.491" v="340" actId="14100"/>
          <ac:cxnSpMkLst>
            <pc:docMk/>
            <pc:sldMk cId="718392892" sldId="264"/>
            <ac:cxnSpMk id="51" creationId="{CB895C43-44BD-B621-C389-2BAD14D0DFDF}"/>
          </ac:cxnSpMkLst>
        </pc:cxnChg>
        <pc:cxnChg chg="topLvl">
          <ac:chgData name="賴世倫" userId="S::larry.ai10@m365.nycu.edu.tw::3eb19f45-75ab-499f-8ad0-427e3f2ffe96" providerId="AD" clId="Web-{223808F6-C51B-D26D-C45B-4824476A7B3E}" dt="2024-01-08T13:34:13.363" v="314"/>
          <ac:cxnSpMkLst>
            <pc:docMk/>
            <pc:sldMk cId="718392892" sldId="264"/>
            <ac:cxnSpMk id="52" creationId="{C35E8C3B-B110-7A0D-138B-D4306BE2FFB4}"/>
          </ac:cxnSpMkLst>
        </pc:cxnChg>
        <pc:cxnChg chg="topLvl">
          <ac:chgData name="賴世倫" userId="S::larry.ai10@m365.nycu.edu.tw::3eb19f45-75ab-499f-8ad0-427e3f2ffe96" providerId="AD" clId="Web-{223808F6-C51B-D26D-C45B-4824476A7B3E}" dt="2024-01-08T13:34:13.363" v="314"/>
          <ac:cxnSpMkLst>
            <pc:docMk/>
            <pc:sldMk cId="718392892" sldId="264"/>
            <ac:cxnSpMk id="53" creationId="{C7349035-F240-EF9A-79D8-97C40A0E5F55}"/>
          </ac:cxnSpMkLst>
        </pc:cxnChg>
        <pc:cxnChg chg="topLvl">
          <ac:chgData name="賴世倫" userId="S::larry.ai10@m365.nycu.edu.tw::3eb19f45-75ab-499f-8ad0-427e3f2ffe96" providerId="AD" clId="Web-{223808F6-C51B-D26D-C45B-4824476A7B3E}" dt="2024-01-08T13:34:13.363" v="314"/>
          <ac:cxnSpMkLst>
            <pc:docMk/>
            <pc:sldMk cId="718392892" sldId="264"/>
            <ac:cxnSpMk id="54" creationId="{E9D2FBA2-0BD4-7269-2BEB-C567428A7FD4}"/>
          </ac:cxnSpMkLst>
        </pc:cxnChg>
        <pc:cxnChg chg="topLvl">
          <ac:chgData name="賴世倫" userId="S::larry.ai10@m365.nycu.edu.tw::3eb19f45-75ab-499f-8ad0-427e3f2ffe96" providerId="AD" clId="Web-{223808F6-C51B-D26D-C45B-4824476A7B3E}" dt="2024-01-08T13:34:13.363" v="314"/>
          <ac:cxnSpMkLst>
            <pc:docMk/>
            <pc:sldMk cId="718392892" sldId="264"/>
            <ac:cxnSpMk id="55" creationId="{0B996ED3-D583-BAA8-4245-47402819B8AD}"/>
          </ac:cxnSpMkLst>
        </pc:cxnChg>
        <pc:cxnChg chg="topLvl">
          <ac:chgData name="賴世倫" userId="S::larry.ai10@m365.nycu.edu.tw::3eb19f45-75ab-499f-8ad0-427e3f2ffe96" providerId="AD" clId="Web-{223808F6-C51B-D26D-C45B-4824476A7B3E}" dt="2024-01-08T13:34:13.363" v="314"/>
          <ac:cxnSpMkLst>
            <pc:docMk/>
            <pc:sldMk cId="718392892" sldId="264"/>
            <ac:cxnSpMk id="56" creationId="{F92C7BE1-389D-47C5-F839-87C8B265BD05}"/>
          </ac:cxnSpMkLst>
        </pc:cxnChg>
        <pc:cxnChg chg="topLvl">
          <ac:chgData name="賴世倫" userId="S::larry.ai10@m365.nycu.edu.tw::3eb19f45-75ab-499f-8ad0-427e3f2ffe96" providerId="AD" clId="Web-{223808F6-C51B-D26D-C45B-4824476A7B3E}" dt="2024-01-08T13:34:13.363" v="314"/>
          <ac:cxnSpMkLst>
            <pc:docMk/>
            <pc:sldMk cId="718392892" sldId="264"/>
            <ac:cxnSpMk id="57" creationId="{2A4B69E3-3A26-21AF-F537-9B0E4345B577}"/>
          </ac:cxnSpMkLst>
        </pc:cxnChg>
      </pc:sldChg>
      <pc:sldChg chg="addSp delSp modSp">
        <pc:chgData name="賴世倫" userId="S::larry.ai10@m365.nycu.edu.tw::3eb19f45-75ab-499f-8ad0-427e3f2ffe96" providerId="AD" clId="Web-{223808F6-C51B-D26D-C45B-4824476A7B3E}" dt="2024-01-08T13:47:28.585" v="383" actId="1076"/>
        <pc:sldMkLst>
          <pc:docMk/>
          <pc:sldMk cId="4046022487" sldId="265"/>
        </pc:sldMkLst>
        <pc:spChg chg="mod">
          <ac:chgData name="賴世倫" userId="S::larry.ai10@m365.nycu.edu.tw::3eb19f45-75ab-499f-8ad0-427e3f2ffe96" providerId="AD" clId="Web-{223808F6-C51B-D26D-C45B-4824476A7B3E}" dt="2024-01-08T13:00:03.519" v="162" actId="20577"/>
          <ac:spMkLst>
            <pc:docMk/>
            <pc:sldMk cId="4046022487" sldId="265"/>
            <ac:spMk id="7" creationId="{E61C1773-890D-1ECB-67F0-A5F32E96C93F}"/>
          </ac:spMkLst>
        </pc:spChg>
        <pc:spChg chg="mod">
          <ac:chgData name="賴世倫" userId="S::larry.ai10@m365.nycu.edu.tw::3eb19f45-75ab-499f-8ad0-427e3f2ffe96" providerId="AD" clId="Web-{223808F6-C51B-D26D-C45B-4824476A7B3E}" dt="2024-01-08T13:16:12.995" v="195" actId="20577"/>
          <ac:spMkLst>
            <pc:docMk/>
            <pc:sldMk cId="4046022487" sldId="265"/>
            <ac:spMk id="14" creationId="{35D90DB1-C28E-0FC6-1DB0-0EB3A254FEF1}"/>
          </ac:spMkLst>
        </pc:spChg>
        <pc:spChg chg="mod">
          <ac:chgData name="賴世倫" userId="S::larry.ai10@m365.nycu.edu.tw::3eb19f45-75ab-499f-8ad0-427e3f2ffe96" providerId="AD" clId="Web-{223808F6-C51B-D26D-C45B-4824476A7B3E}" dt="2024-01-08T13:47:28.585" v="383" actId="1076"/>
          <ac:spMkLst>
            <pc:docMk/>
            <pc:sldMk cId="4046022487" sldId="265"/>
            <ac:spMk id="26" creationId="{43EA055E-9A43-08EC-788E-C9D8D601D27D}"/>
          </ac:spMkLst>
        </pc:spChg>
        <pc:cxnChg chg="add mod">
          <ac:chgData name="賴世倫" userId="S::larry.ai10@m365.nycu.edu.tw::3eb19f45-75ab-499f-8ad0-427e3f2ffe96" providerId="AD" clId="Web-{223808F6-C51B-D26D-C45B-4824476A7B3E}" dt="2024-01-08T13:17:22.856" v="202" actId="14100"/>
          <ac:cxnSpMkLst>
            <pc:docMk/>
            <pc:sldMk cId="4046022487" sldId="265"/>
            <ac:cxnSpMk id="8" creationId="{AC9AA847-D366-869B-DF86-647E65076259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18:44.607" v="210" actId="14100"/>
          <ac:cxnSpMkLst>
            <pc:docMk/>
            <pc:sldMk cId="4046022487" sldId="265"/>
            <ac:cxnSpMk id="9" creationId="{E594AF92-A9FF-9E26-5BB5-AE2A778AD366}"/>
          </ac:cxnSpMkLst>
        </pc:cxnChg>
        <pc:cxnChg chg="add mod">
          <ac:chgData name="賴世倫" userId="S::larry.ai10@m365.nycu.edu.tw::3eb19f45-75ab-499f-8ad0-427e3f2ffe96" providerId="AD" clId="Web-{223808F6-C51B-D26D-C45B-4824476A7B3E}" dt="2024-01-08T13:46:38.506" v="369" actId="14100"/>
          <ac:cxnSpMkLst>
            <pc:docMk/>
            <pc:sldMk cId="4046022487" sldId="265"/>
            <ac:cxnSpMk id="10" creationId="{71021F8C-7204-8C78-74AF-46100D096B59}"/>
          </ac:cxnSpMkLst>
        </pc:cxnChg>
        <pc:cxnChg chg="del">
          <ac:chgData name="賴世倫" userId="S::larry.ai10@m365.nycu.edu.tw::3eb19f45-75ab-499f-8ad0-427e3f2ffe96" providerId="AD" clId="Web-{223808F6-C51B-D26D-C45B-4824476A7B3E}" dt="2024-01-08T13:17:02.543" v="196"/>
          <ac:cxnSpMkLst>
            <pc:docMk/>
            <pc:sldMk cId="4046022487" sldId="265"/>
            <ac:cxnSpMk id="28" creationId="{EE4A739B-F0D2-B39B-E218-9B017CF7C30D}"/>
          </ac:cxnSpMkLst>
        </pc:cxnChg>
        <pc:cxnChg chg="mod">
          <ac:chgData name="賴世倫" userId="S::larry.ai10@m365.nycu.edu.tw::3eb19f45-75ab-499f-8ad0-427e3f2ffe96" providerId="AD" clId="Web-{223808F6-C51B-D26D-C45B-4824476A7B3E}" dt="2024-01-08T13:46:44.787" v="370" actId="14100"/>
          <ac:cxnSpMkLst>
            <pc:docMk/>
            <pc:sldMk cId="4046022487" sldId="265"/>
            <ac:cxnSpMk id="32" creationId="{CD9CD183-67A6-B085-587B-471F91128453}"/>
          </ac:cxnSpMkLst>
        </pc:cxnChg>
        <pc:cxnChg chg="mod">
          <ac:chgData name="賴世倫" userId="S::larry.ai10@m365.nycu.edu.tw::3eb19f45-75ab-499f-8ad0-427e3f2ffe96" providerId="AD" clId="Web-{223808F6-C51B-D26D-C45B-4824476A7B3E}" dt="2024-01-08T13:47:01.366" v="375" actId="14100"/>
          <ac:cxnSpMkLst>
            <pc:docMk/>
            <pc:sldMk cId="4046022487" sldId="265"/>
            <ac:cxnSpMk id="42" creationId="{C286F91A-F054-EBF0-35B6-3E4D70F91D02}"/>
          </ac:cxnSpMkLst>
        </pc:cxnChg>
        <pc:cxnChg chg="mod">
          <ac:chgData name="賴世倫" userId="S::larry.ai10@m365.nycu.edu.tw::3eb19f45-75ab-499f-8ad0-427e3f2ffe96" providerId="AD" clId="Web-{223808F6-C51B-D26D-C45B-4824476A7B3E}" dt="2024-01-08T13:47:26.319" v="382" actId="14100"/>
          <ac:cxnSpMkLst>
            <pc:docMk/>
            <pc:sldMk cId="4046022487" sldId="265"/>
            <ac:cxnSpMk id="45" creationId="{9F143E3D-6B6D-557D-BCE7-2248C062F979}"/>
          </ac:cxnSpMkLst>
        </pc:cxnChg>
        <pc:cxnChg chg="mod">
          <ac:chgData name="賴世倫" userId="S::larry.ai10@m365.nycu.edu.tw::3eb19f45-75ab-499f-8ad0-427e3f2ffe96" providerId="AD" clId="Web-{223808F6-C51B-D26D-C45B-4824476A7B3E}" dt="2024-01-08T13:46:50.553" v="372" actId="14100"/>
          <ac:cxnSpMkLst>
            <pc:docMk/>
            <pc:sldMk cId="4046022487" sldId="265"/>
            <ac:cxnSpMk id="48" creationId="{BF4590FE-4DB8-DA22-B9AA-15D6650DAC8D}"/>
          </ac:cxnSpMkLst>
        </pc:cxnChg>
      </pc:sldChg>
    </pc:docChg>
  </pc:docChgLst>
  <pc:docChgLst>
    <pc:chgData name="賴世倫" userId="S::larry.ai10@m365.nycu.edu.tw::3eb19f45-75ab-499f-8ad0-427e3f2ffe96" providerId="AD" clId="Web-{2403F707-4437-47A1-B371-DFC49B8D39E9}"/>
    <pc:docChg chg="mod addSld modSld addSection modSection">
      <pc:chgData name="賴世倫" userId="S::larry.ai10@m365.nycu.edu.tw::3eb19f45-75ab-499f-8ad0-427e3f2ffe96" providerId="AD" clId="Web-{2403F707-4437-47A1-B371-DFC49B8D39E9}" dt="2023-12-02T13:26:24.514" v="371" actId="1076"/>
      <pc:docMkLst>
        <pc:docMk/>
      </pc:docMkLst>
      <pc:sldChg chg="addSp delSp modSp mod modClrScheme addCm chgLayout">
        <pc:chgData name="賴世倫" userId="S::larry.ai10@m365.nycu.edu.tw::3eb19f45-75ab-499f-8ad0-427e3f2ffe96" providerId="AD" clId="Web-{2403F707-4437-47A1-B371-DFC49B8D39E9}" dt="2023-12-02T13:26:24.514" v="371" actId="1076"/>
        <pc:sldMkLst>
          <pc:docMk/>
          <pc:sldMk cId="2592129946" sldId="256"/>
        </pc:sldMkLst>
        <pc:spChg chg="del">
          <ac:chgData name="賴世倫" userId="S::larry.ai10@m365.nycu.edu.tw::3eb19f45-75ab-499f-8ad0-427e3f2ffe96" providerId="AD" clId="Web-{2403F707-4437-47A1-B371-DFC49B8D39E9}" dt="2023-12-02T12:26:27.143" v="1"/>
          <ac:spMkLst>
            <pc:docMk/>
            <pc:sldMk cId="2592129946" sldId="256"/>
            <ac:spMk id="2" creationId="{00000000-0000-0000-0000-000000000000}"/>
          </ac:spMkLst>
        </pc:spChg>
        <pc:spChg chg="del">
          <ac:chgData name="賴世倫" userId="S::larry.ai10@m365.nycu.edu.tw::3eb19f45-75ab-499f-8ad0-427e3f2ffe96" providerId="AD" clId="Web-{2403F707-4437-47A1-B371-DFC49B8D39E9}" dt="2023-12-02T12:26:27.143" v="0"/>
          <ac:spMkLst>
            <pc:docMk/>
            <pc:sldMk cId="2592129946" sldId="256"/>
            <ac:spMk id="3" creationId="{00000000-0000-0000-0000-000000000000}"/>
          </ac:spMkLst>
        </pc:spChg>
        <pc:spChg chg="add del mod">
          <ac:chgData name="賴世倫" userId="S::larry.ai10@m365.nycu.edu.tw::3eb19f45-75ab-499f-8ad0-427e3f2ffe96" providerId="AD" clId="Web-{2403F707-4437-47A1-B371-DFC49B8D39E9}" dt="2023-12-02T13:25:28.497" v="365"/>
          <ac:spMkLst>
            <pc:docMk/>
            <pc:sldMk cId="2592129946" sldId="256"/>
            <ac:spMk id="4" creationId="{2F6501DA-E3F5-1ABB-CD5D-B1BA69129A7F}"/>
          </ac:spMkLst>
        </pc:spChg>
        <pc:spChg chg="add del mod">
          <ac:chgData name="賴世倫" userId="S::larry.ai10@m365.nycu.edu.tw::3eb19f45-75ab-499f-8ad0-427e3f2ffe96" providerId="AD" clId="Web-{2403F707-4437-47A1-B371-DFC49B8D39E9}" dt="2023-12-02T12:30:34.119" v="11"/>
          <ac:spMkLst>
            <pc:docMk/>
            <pc:sldMk cId="2592129946" sldId="256"/>
            <ac:spMk id="5" creationId="{D8BA198C-9F94-9D0D-B78C-C008FB6CB87C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56:20.228" v="342" actId="1076"/>
          <ac:spMkLst>
            <pc:docMk/>
            <pc:sldMk cId="2592129946" sldId="256"/>
            <ac:spMk id="6" creationId="{23F8FF1A-56C1-4FEB-AAFE-5260F3DA0CBC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56:44.838" v="355" actId="1076"/>
          <ac:spMkLst>
            <pc:docMk/>
            <pc:sldMk cId="2592129946" sldId="256"/>
            <ac:spMk id="7" creationId="{1E199080-86A4-13C5-8104-39801DBB5809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3:25:54.716" v="367"/>
          <ac:spMkLst>
            <pc:docMk/>
            <pc:sldMk cId="2592129946" sldId="256"/>
            <ac:spMk id="8" creationId="{4FCD33D9-252E-1356-2C0D-28D49DB801A2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3:25:54.716" v="367"/>
          <ac:spMkLst>
            <pc:docMk/>
            <pc:sldMk cId="2592129946" sldId="256"/>
            <ac:spMk id="9" creationId="{738F6015-1AB0-5C40-4EF6-5AF8518A5304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3:25:54.716" v="367"/>
          <ac:spMkLst>
            <pc:docMk/>
            <pc:sldMk cId="2592129946" sldId="256"/>
            <ac:spMk id="10" creationId="{125E3994-6BAD-8F59-0B03-E051FCB60CB5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3:25:54.716" v="367"/>
          <ac:spMkLst>
            <pc:docMk/>
            <pc:sldMk cId="2592129946" sldId="256"/>
            <ac:spMk id="11" creationId="{A38E3324-83C8-6919-DABA-4C79B387F83A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3:25:54.716" v="367"/>
          <ac:spMkLst>
            <pc:docMk/>
            <pc:sldMk cId="2592129946" sldId="256"/>
            <ac:spMk id="12" creationId="{960B29BF-209E-8C1A-D6A9-6DA4C2FA8E25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716" v="167"/>
          <ac:spMkLst>
            <pc:docMk/>
            <pc:sldMk cId="2592129946" sldId="256"/>
            <ac:spMk id="13" creationId="{5EAB7BF6-9170-5C23-F383-C2F52B6C3E26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732" v="168"/>
          <ac:spMkLst>
            <pc:docMk/>
            <pc:sldMk cId="2592129946" sldId="256"/>
            <ac:spMk id="14" creationId="{F75D753F-C790-FFD6-A2B5-8006EE23C830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747" v="169"/>
          <ac:spMkLst>
            <pc:docMk/>
            <pc:sldMk cId="2592129946" sldId="256"/>
            <ac:spMk id="15" creationId="{910B222D-3200-5448-B683-3113C3ABB944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747" v="170"/>
          <ac:spMkLst>
            <pc:docMk/>
            <pc:sldMk cId="2592129946" sldId="256"/>
            <ac:spMk id="16" creationId="{59B57B4A-821C-7E47-3E97-5916BC1E20DA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763" v="171"/>
          <ac:spMkLst>
            <pc:docMk/>
            <pc:sldMk cId="2592129946" sldId="256"/>
            <ac:spMk id="17" creationId="{968F6625-AD3C-CAA8-63DB-0FEE7D9377BD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763" v="172"/>
          <ac:spMkLst>
            <pc:docMk/>
            <pc:sldMk cId="2592129946" sldId="256"/>
            <ac:spMk id="18" creationId="{89367F79-88C3-271F-E3BB-7174C05537F4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778" v="173"/>
          <ac:spMkLst>
            <pc:docMk/>
            <pc:sldMk cId="2592129946" sldId="256"/>
            <ac:spMk id="19" creationId="{B63FD3A0-7326-18A7-4781-C681812C3141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778" v="174"/>
          <ac:spMkLst>
            <pc:docMk/>
            <pc:sldMk cId="2592129946" sldId="256"/>
            <ac:spMk id="20" creationId="{50F8EAE3-0F06-F59D-800A-9CC48E72C7C2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794" v="175"/>
          <ac:spMkLst>
            <pc:docMk/>
            <pc:sldMk cId="2592129946" sldId="256"/>
            <ac:spMk id="21" creationId="{56DDD77E-6FB2-E4BD-B33E-7DC4A5C8A456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794" v="176"/>
          <ac:spMkLst>
            <pc:docMk/>
            <pc:sldMk cId="2592129946" sldId="256"/>
            <ac:spMk id="22" creationId="{6F6DED49-1F90-7970-8F39-3137C7D7C143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810" v="177"/>
          <ac:spMkLst>
            <pc:docMk/>
            <pc:sldMk cId="2592129946" sldId="256"/>
            <ac:spMk id="23" creationId="{586000B6-CDE5-3FC7-CC48-BE5042B61598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810" v="178"/>
          <ac:spMkLst>
            <pc:docMk/>
            <pc:sldMk cId="2592129946" sldId="256"/>
            <ac:spMk id="24" creationId="{922906F6-F040-13E3-799E-AD181BC401EB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825" v="179"/>
          <ac:spMkLst>
            <pc:docMk/>
            <pc:sldMk cId="2592129946" sldId="256"/>
            <ac:spMk id="25" creationId="{CD5A9228-41C6-BCFE-C201-7BAD5C13D9C1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825" v="180"/>
          <ac:spMkLst>
            <pc:docMk/>
            <pc:sldMk cId="2592129946" sldId="256"/>
            <ac:spMk id="26" creationId="{B2A6F11D-A3D2-4E93-2805-E9CFA7B91063}"/>
          </ac:spMkLst>
        </pc:spChg>
        <pc:spChg chg="add del mod">
          <ac:chgData name="賴世倫" userId="S::larry.ai10@m365.nycu.edu.tw::3eb19f45-75ab-499f-8ad0-427e3f2ffe96" providerId="AD" clId="Web-{2403F707-4437-47A1-B371-DFC49B8D39E9}" dt="2023-12-02T12:48:36.761" v="282"/>
          <ac:spMkLst>
            <pc:docMk/>
            <pc:sldMk cId="2592129946" sldId="256"/>
            <ac:spMk id="27" creationId="{79034E9F-E323-7005-3A87-E71588B25078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841" v="182"/>
          <ac:spMkLst>
            <pc:docMk/>
            <pc:sldMk cId="2592129946" sldId="256"/>
            <ac:spMk id="28" creationId="{807190A0-F361-D823-5291-0D1C398B7959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857" v="183"/>
          <ac:spMkLst>
            <pc:docMk/>
            <pc:sldMk cId="2592129946" sldId="256"/>
            <ac:spMk id="29" creationId="{E000B9A7-1775-4365-D3A8-1F15459654CC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857" v="184"/>
          <ac:spMkLst>
            <pc:docMk/>
            <pc:sldMk cId="2592129946" sldId="256"/>
            <ac:spMk id="30" creationId="{38B6987F-62EB-EA6B-A605-160B65554D60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872" v="185"/>
          <ac:spMkLst>
            <pc:docMk/>
            <pc:sldMk cId="2592129946" sldId="256"/>
            <ac:spMk id="31" creationId="{C3605BE3-EB9C-B9EA-6077-DBB4DB068884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41:07.872" v="186"/>
          <ac:spMkLst>
            <pc:docMk/>
            <pc:sldMk cId="2592129946" sldId="256"/>
            <ac:spMk id="32" creationId="{F603DF01-82AA-C21E-4318-EC5DBF1EA12D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3:26:08.701" v="368" actId="1076"/>
          <ac:spMkLst>
            <pc:docMk/>
            <pc:sldMk cId="2592129946" sldId="256"/>
            <ac:spMk id="33" creationId="{A4E26C85-5807-7D14-BF9A-35522B71CBAC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3:26:14.357" v="369" actId="1076"/>
          <ac:spMkLst>
            <pc:docMk/>
            <pc:sldMk cId="2592129946" sldId="256"/>
            <ac:spMk id="34" creationId="{1A9690AD-1755-3E30-C127-2158553BBB08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3:26:18.717" v="370" actId="1076"/>
          <ac:spMkLst>
            <pc:docMk/>
            <pc:sldMk cId="2592129946" sldId="256"/>
            <ac:spMk id="35" creationId="{6565ACC8-8E61-B34B-BE4D-9324E4F7A110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3:26:24.514" v="371" actId="1076"/>
          <ac:spMkLst>
            <pc:docMk/>
            <pc:sldMk cId="2592129946" sldId="256"/>
            <ac:spMk id="36" creationId="{0D55ABF8-26E0-17CC-E881-836CA0E70E3F}"/>
          </ac:spMkLst>
        </pc:spChg>
        <pc:spChg chg="add del mod">
          <ac:chgData name="賴世倫" userId="S::larry.ai10@m365.nycu.edu.tw::3eb19f45-75ab-499f-8ad0-427e3f2ffe96" providerId="AD" clId="Web-{2403F707-4437-47A1-B371-DFC49B8D39E9}" dt="2023-12-02T12:51:42.344" v="314"/>
          <ac:spMkLst>
            <pc:docMk/>
            <pc:sldMk cId="2592129946" sldId="256"/>
            <ac:spMk id="59" creationId="{718101C5-79E6-6AF7-8AD6-4BACEA8DA6A3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52:28.580" v="325" actId="14100"/>
          <ac:spMkLst>
            <pc:docMk/>
            <pc:sldMk cId="2592129946" sldId="256"/>
            <ac:spMk id="60" creationId="{EDC7A838-A7DE-38BD-AA69-50B0380D4854}"/>
          </ac:spMkLst>
        </pc:spChg>
        <pc:spChg chg="add mod">
          <ac:chgData name="賴世倫" userId="S::larry.ai10@m365.nycu.edu.tw::3eb19f45-75ab-499f-8ad0-427e3f2ffe96" providerId="AD" clId="Web-{2403F707-4437-47A1-B371-DFC49B8D39E9}" dt="2023-12-02T12:53:16.894" v="334" actId="14100"/>
          <ac:spMkLst>
            <pc:docMk/>
            <pc:sldMk cId="2592129946" sldId="256"/>
            <ac:spMk id="61" creationId="{98D4D906-AF4D-024C-ACEF-1FB991A0558D}"/>
          </ac:spMkLst>
        </pc:spChg>
        <pc:picChg chg="add del mod">
          <ac:chgData name="賴世倫" userId="S::larry.ai10@m365.nycu.edu.tw::3eb19f45-75ab-499f-8ad0-427e3f2ffe96" providerId="AD" clId="Web-{2403F707-4437-47A1-B371-DFC49B8D39E9}" dt="2023-12-02T12:41:46.155" v="189"/>
          <ac:picMkLst>
            <pc:docMk/>
            <pc:sldMk cId="2592129946" sldId="256"/>
            <ac:picMk id="37" creationId="{7F886901-91EC-3891-B47F-CFD526533967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2:59.704" v="197"/>
          <ac:picMkLst>
            <pc:docMk/>
            <pc:sldMk cId="2592129946" sldId="256"/>
            <ac:picMk id="38" creationId="{2DEABC0D-61C9-6252-BD68-00BC527A280A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4:06.331" v="209"/>
          <ac:picMkLst>
            <pc:docMk/>
            <pc:sldMk cId="2592129946" sldId="256"/>
            <ac:picMk id="39" creationId="{05B56732-ABE9-1958-FF31-FCFC65C25639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4:15.050" v="211"/>
          <ac:picMkLst>
            <pc:docMk/>
            <pc:sldMk cId="2592129946" sldId="256"/>
            <ac:picMk id="40" creationId="{36E74255-231F-032F-D97A-78C750BC6CF5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4:21.503" v="213"/>
          <ac:picMkLst>
            <pc:docMk/>
            <pc:sldMk cId="2592129946" sldId="256"/>
            <ac:picMk id="41" creationId="{3CECEF40-C622-C19A-C45A-A1E9612A8285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5:06.254" v="220" actId="1076"/>
          <ac:picMkLst>
            <pc:docMk/>
            <pc:sldMk cId="2592129946" sldId="256"/>
            <ac:picMk id="42" creationId="{CE84E871-B08F-95E9-FEEC-4366E65CD65B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9:14.668" v="288"/>
          <ac:picMkLst>
            <pc:docMk/>
            <pc:sldMk cId="2592129946" sldId="256"/>
            <ac:picMk id="43" creationId="{7EF7B001-237E-8015-17E6-23AE5AF4B178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9:20.965" v="290"/>
          <ac:picMkLst>
            <pc:docMk/>
            <pc:sldMk cId="2592129946" sldId="256"/>
            <ac:picMk id="44" creationId="{847D0DB8-7056-D76D-058B-68CA8BFB4615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9:24.887" v="292"/>
          <ac:picMkLst>
            <pc:docMk/>
            <pc:sldMk cId="2592129946" sldId="256"/>
            <ac:picMk id="45" creationId="{871902EE-027B-DBE3-622C-331BED848BBE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6:15.147" v="234" actId="1076"/>
          <ac:picMkLst>
            <pc:docMk/>
            <pc:sldMk cId="2592129946" sldId="256"/>
            <ac:picMk id="46" creationId="{CE580DF0-0D08-1E14-839D-3546CA86C9FD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9:28.559" v="294"/>
          <ac:picMkLst>
            <pc:docMk/>
            <pc:sldMk cId="2592129946" sldId="256"/>
            <ac:picMk id="47" creationId="{3328A698-8C90-D6DC-407C-F05A638E8195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9:39.700" v="297"/>
          <ac:picMkLst>
            <pc:docMk/>
            <pc:sldMk cId="2592129946" sldId="256"/>
            <ac:picMk id="48" creationId="{3656D9BE-3722-05F1-3907-DD6FF4D477FC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9:44.169" v="299"/>
          <ac:picMkLst>
            <pc:docMk/>
            <pc:sldMk cId="2592129946" sldId="256"/>
            <ac:picMk id="49" creationId="{9EB7AA7E-DE6D-7F7A-F8A5-0BB866F6B274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9:46.982" v="300"/>
          <ac:picMkLst>
            <pc:docMk/>
            <pc:sldMk cId="2592129946" sldId="256"/>
            <ac:picMk id="50" creationId="{6DF2ABA0-8975-9602-52C1-1E2AEE459BB6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9:50.435" v="302"/>
          <ac:picMkLst>
            <pc:docMk/>
            <pc:sldMk cId="2592129946" sldId="256"/>
            <ac:picMk id="51" creationId="{D59233B0-66BD-A5E3-E0FE-CA1E79C7A58B}"/>
          </ac:picMkLst>
        </pc:picChg>
        <pc:picChg chg="add del mod">
          <ac:chgData name="賴世倫" userId="S::larry.ai10@m365.nycu.edu.tw::3eb19f45-75ab-499f-8ad0-427e3f2ffe96" providerId="AD" clId="Web-{2403F707-4437-47A1-B371-DFC49B8D39E9}" dt="2023-12-02T12:48:35.479" v="281"/>
          <ac:picMkLst>
            <pc:docMk/>
            <pc:sldMk cId="2592129946" sldId="256"/>
            <ac:picMk id="52" creationId="{39F27F16-A450-0F72-E40E-D051A892AF65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9:53.826" v="304"/>
          <ac:picMkLst>
            <pc:docMk/>
            <pc:sldMk cId="2592129946" sldId="256"/>
            <ac:picMk id="53" creationId="{B9F83B72-5755-D601-3F80-0446971B0EAF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9:56.029" v="305"/>
          <ac:picMkLst>
            <pc:docMk/>
            <pc:sldMk cId="2592129946" sldId="256"/>
            <ac:picMk id="54" creationId="{76611EFC-ED7A-390A-7F1B-9583B8EA2954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49:58.935" v="307"/>
          <ac:picMkLst>
            <pc:docMk/>
            <pc:sldMk cId="2592129946" sldId="256"/>
            <ac:picMk id="55" creationId="{E2E17F58-C06F-C5F0-1D74-CB5D3281034B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50:11.014" v="309"/>
          <ac:picMkLst>
            <pc:docMk/>
            <pc:sldMk cId="2592129946" sldId="256"/>
            <ac:picMk id="56" creationId="{79E395AE-429B-F817-E6ED-59B4D72D2293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50:14.764" v="311"/>
          <ac:picMkLst>
            <pc:docMk/>
            <pc:sldMk cId="2592129946" sldId="256"/>
            <ac:picMk id="57" creationId="{4BD861BF-A445-748F-6BC4-1E921064B381}"/>
          </ac:picMkLst>
        </pc:picChg>
        <pc:picChg chg="add mod">
          <ac:chgData name="賴世倫" userId="S::larry.ai10@m365.nycu.edu.tw::3eb19f45-75ab-499f-8ad0-427e3f2ffe96" providerId="AD" clId="Web-{2403F707-4437-47A1-B371-DFC49B8D39E9}" dt="2023-12-02T12:56:51.322" v="356" actId="1076"/>
          <ac:picMkLst>
            <pc:docMk/>
            <pc:sldMk cId="2592129946" sldId="256"/>
            <ac:picMk id="58" creationId="{07C8FD4C-D9FF-38D6-0C7A-E0B4F290D9D0}"/>
          </ac:picMkLst>
        </pc:picChg>
      </pc:sldChg>
      <pc:sldChg chg="new">
        <pc:chgData name="賴世倫" userId="S::larry.ai10@m365.nycu.edu.tw::3eb19f45-75ab-499f-8ad0-427e3f2ffe96" providerId="AD" clId="Web-{2403F707-4437-47A1-B371-DFC49B8D39E9}" dt="2023-12-02T13:03:10.693" v="362"/>
        <pc:sldMkLst>
          <pc:docMk/>
          <pc:sldMk cId="2995548164" sldId="257"/>
        </pc:sldMkLst>
      </pc:sldChg>
    </pc:docChg>
  </pc:docChgLst>
  <pc:docChgLst>
    <pc:chgData name="賴世倫" userId="S::larry.ai10@m365.nycu.edu.tw::3eb19f45-75ab-499f-8ad0-427e3f2ffe96" providerId="AD" clId="Web-{45FC536D-3C28-9E11-0C22-AD03AB193A06}"/>
    <pc:docChg chg="addSld delSld modSld sldOrd addSection delSection modSection">
      <pc:chgData name="賴世倫" userId="S::larry.ai10@m365.nycu.edu.tw::3eb19f45-75ab-499f-8ad0-427e3f2ffe96" providerId="AD" clId="Web-{45FC536D-3C28-9E11-0C22-AD03AB193A06}" dt="2023-12-04T13:02:43.983" v="677"/>
      <pc:docMkLst>
        <pc:docMk/>
      </pc:docMkLst>
      <pc:sldChg chg="addSp delSp modSp">
        <pc:chgData name="賴世倫" userId="S::larry.ai10@m365.nycu.edu.tw::3eb19f45-75ab-499f-8ad0-427e3f2ffe96" providerId="AD" clId="Web-{45FC536D-3C28-9E11-0C22-AD03AB193A06}" dt="2023-12-04T12:44:51.171" v="672"/>
        <pc:sldMkLst>
          <pc:docMk/>
          <pc:sldMk cId="913474016" sldId="261"/>
        </pc:sldMkLst>
        <pc:spChg chg="add del mod">
          <ac:chgData name="賴世倫" userId="S::larry.ai10@m365.nycu.edu.tw::3eb19f45-75ab-499f-8ad0-427e3f2ffe96" providerId="AD" clId="Web-{45FC536D-3C28-9E11-0C22-AD03AB193A06}" dt="2023-12-04T12:44:49.280" v="671"/>
          <ac:spMkLst>
            <pc:docMk/>
            <pc:sldMk cId="913474016" sldId="261"/>
            <ac:spMk id="2" creationId="{56D0C5CA-ED79-7CCF-69FB-791F54ADCBDE}"/>
          </ac:spMkLst>
        </pc:spChg>
        <pc:spChg chg="add del mod">
          <ac:chgData name="賴世倫" userId="S::larry.ai10@m365.nycu.edu.tw::3eb19f45-75ab-499f-8ad0-427e3f2ffe96" providerId="AD" clId="Web-{45FC536D-3C28-9E11-0C22-AD03AB193A06}" dt="2023-12-04T12:44:51.171" v="672"/>
          <ac:spMkLst>
            <pc:docMk/>
            <pc:sldMk cId="913474016" sldId="261"/>
            <ac:spMk id="3" creationId="{7A94D393-EF25-BEA9-6FC5-C78F621A06B2}"/>
          </ac:spMkLst>
        </pc:spChg>
        <pc:spChg chg="add del">
          <ac:chgData name="賴世倫" userId="S::larry.ai10@m365.nycu.edu.tw::3eb19f45-75ab-499f-8ad0-427e3f2ffe96" providerId="AD" clId="Web-{45FC536D-3C28-9E11-0C22-AD03AB193A06}" dt="2023-12-04T12:44:47.171" v="670"/>
          <ac:spMkLst>
            <pc:docMk/>
            <pc:sldMk cId="913474016" sldId="261"/>
            <ac:spMk id="4" creationId="{4CE68A94-C231-334F-19CE-684273FEA7CF}"/>
          </ac:spMkLst>
        </pc:spChg>
      </pc:sldChg>
      <pc:sldChg chg="ord">
        <pc:chgData name="賴世倫" userId="S::larry.ai10@m365.nycu.edu.tw::3eb19f45-75ab-499f-8ad0-427e3f2ffe96" providerId="AD" clId="Web-{45FC536D-3C28-9E11-0C22-AD03AB193A06}" dt="2023-12-04T10:55:40.707" v="6"/>
        <pc:sldMkLst>
          <pc:docMk/>
          <pc:sldMk cId="1330309280" sldId="262"/>
        </pc:sldMkLst>
      </pc:sldChg>
      <pc:sldChg chg="new del">
        <pc:chgData name="賴世倫" userId="S::larry.ai10@m365.nycu.edu.tw::3eb19f45-75ab-499f-8ad0-427e3f2ffe96" providerId="AD" clId="Web-{45FC536D-3C28-9E11-0C22-AD03AB193A06}" dt="2023-12-04T10:55:24.332" v="3"/>
        <pc:sldMkLst>
          <pc:docMk/>
          <pc:sldMk cId="2183846416" sldId="263"/>
        </pc:sldMkLst>
      </pc:sldChg>
      <pc:sldChg chg="addSp delSp modSp new">
        <pc:chgData name="賴世倫" userId="S::larry.ai10@m365.nycu.edu.tw::3eb19f45-75ab-499f-8ad0-427e3f2ffe96" providerId="AD" clId="Web-{45FC536D-3C28-9E11-0C22-AD03AB193A06}" dt="2023-12-04T12:57:27.208" v="676"/>
        <pc:sldMkLst>
          <pc:docMk/>
          <pc:sldMk cId="2339735484" sldId="263"/>
        </pc:sldMkLst>
        <pc:spChg chg="add mod">
          <ac:chgData name="賴世倫" userId="S::larry.ai10@m365.nycu.edu.tw::3eb19f45-75ab-499f-8ad0-427e3f2ffe96" providerId="AD" clId="Web-{45FC536D-3C28-9E11-0C22-AD03AB193A06}" dt="2023-12-04T12:57:05.051" v="674"/>
          <ac:spMkLst>
            <pc:docMk/>
            <pc:sldMk cId="2339735484" sldId="263"/>
            <ac:spMk id="2" creationId="{FC9A4F26-B568-0C9F-45CC-99AE17B51A49}"/>
          </ac:spMkLst>
        </pc:spChg>
        <pc:spChg chg="add del mod">
          <ac:chgData name="賴世倫" userId="S::larry.ai10@m365.nycu.edu.tw::3eb19f45-75ab-499f-8ad0-427e3f2ffe96" providerId="AD" clId="Web-{45FC536D-3C28-9E11-0C22-AD03AB193A06}" dt="2023-12-04T11:42:43.422" v="26"/>
          <ac:spMkLst>
            <pc:docMk/>
            <pc:sldMk cId="2339735484" sldId="263"/>
            <ac:spMk id="3" creationId="{24EB9AD6-CE24-3648-5DFB-B1893E971B37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42:43.604" v="632"/>
          <ac:spMkLst>
            <pc:docMk/>
            <pc:sldMk cId="2339735484" sldId="263"/>
            <ac:spMk id="4" creationId="{CF757EBF-9D2C-F975-6592-527BF98464AC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25:59.450" v="482"/>
          <ac:spMkLst>
            <pc:docMk/>
            <pc:sldMk cId="2339735484" sldId="263"/>
            <ac:spMk id="5" creationId="{F57B98FD-D714-A734-9EE3-DEB90F264B5F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25:50.450" v="481"/>
          <ac:spMkLst>
            <pc:docMk/>
            <pc:sldMk cId="2339735484" sldId="263"/>
            <ac:spMk id="6" creationId="{FA1CD154-1E52-ADFE-D239-91091BDBF1C8}"/>
          </ac:spMkLst>
        </pc:spChg>
        <pc:spChg chg="add del">
          <ac:chgData name="賴世倫" userId="S::larry.ai10@m365.nycu.edu.tw::3eb19f45-75ab-499f-8ad0-427e3f2ffe96" providerId="AD" clId="Web-{45FC536D-3C28-9E11-0C22-AD03AB193A06}" dt="2023-12-04T11:47:12.211" v="77"/>
          <ac:spMkLst>
            <pc:docMk/>
            <pc:sldMk cId="2339735484" sldId="263"/>
            <ac:spMk id="7" creationId="{AB54FFBC-EFB2-A65C-7193-96FAA5BD8DBA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13:20.272" v="381" actId="1076"/>
          <ac:spMkLst>
            <pc:docMk/>
            <pc:sldMk cId="2339735484" sldId="263"/>
            <ac:spMk id="8" creationId="{321297A3-982A-56BE-9483-83CF421810CF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13:20.288" v="382" actId="1076"/>
          <ac:spMkLst>
            <pc:docMk/>
            <pc:sldMk cId="2339735484" sldId="263"/>
            <ac:spMk id="9" creationId="{87E99EC5-5368-6C09-62E6-07F94BDEC6A0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13:20.288" v="383" actId="1076"/>
          <ac:spMkLst>
            <pc:docMk/>
            <pc:sldMk cId="2339735484" sldId="263"/>
            <ac:spMk id="10" creationId="{2AF39DA6-751A-6CFA-C59A-CF3908B885F9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13:20.303" v="384" actId="1076"/>
          <ac:spMkLst>
            <pc:docMk/>
            <pc:sldMk cId="2339735484" sldId="263"/>
            <ac:spMk id="11" creationId="{EF12CBC0-9339-56BF-E1FE-AE8BAB184E32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13:20.303" v="385" actId="1076"/>
          <ac:spMkLst>
            <pc:docMk/>
            <pc:sldMk cId="2339735484" sldId="263"/>
            <ac:spMk id="12" creationId="{BFE610C4-2C72-7C53-05BF-09CE9BE1BF38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13:20.319" v="386" actId="1076"/>
          <ac:spMkLst>
            <pc:docMk/>
            <pc:sldMk cId="2339735484" sldId="263"/>
            <ac:spMk id="13" creationId="{70B5574B-C76F-AAEC-79FC-0BC2A72E8FFE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13:20.335" v="387" actId="1076"/>
          <ac:spMkLst>
            <pc:docMk/>
            <pc:sldMk cId="2339735484" sldId="263"/>
            <ac:spMk id="14" creationId="{7DE2C7E9-E876-6AB5-FE56-7CD1D07320F2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42:50.808" v="633"/>
          <ac:spMkLst>
            <pc:docMk/>
            <pc:sldMk cId="2339735484" sldId="263"/>
            <ac:spMk id="15" creationId="{01075686-085B-F061-426F-2B837B698DC1}"/>
          </ac:spMkLst>
        </pc:spChg>
        <pc:spChg chg="add del mod">
          <ac:chgData name="賴世倫" userId="S::larry.ai10@m365.nycu.edu.tw::3eb19f45-75ab-499f-8ad0-427e3f2ffe96" providerId="AD" clId="Web-{45FC536D-3C28-9E11-0C22-AD03AB193A06}" dt="2023-12-04T11:57:22.354" v="217"/>
          <ac:spMkLst>
            <pc:docMk/>
            <pc:sldMk cId="2339735484" sldId="263"/>
            <ac:spMk id="18" creationId="{526AD23B-3320-5630-2944-C8C6FF20A554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12:59.756" v="379"/>
          <ac:spMkLst>
            <pc:docMk/>
            <pc:sldMk cId="2339735484" sldId="263"/>
            <ac:spMk id="44" creationId="{EDEB23C0-77EE-8F2C-3342-CEE7A6068591}"/>
          </ac:spMkLst>
        </pc:spChg>
        <pc:grpChg chg="add del">
          <ac:chgData name="賴世倫" userId="S::larry.ai10@m365.nycu.edu.tw::3eb19f45-75ab-499f-8ad0-427e3f2ffe96" providerId="AD" clId="Web-{45FC536D-3C28-9E11-0C22-AD03AB193A06}" dt="2023-12-04T12:05:48.509" v="301"/>
          <ac:grpSpMkLst>
            <pc:docMk/>
            <pc:sldMk cId="2339735484" sldId="263"/>
            <ac:grpSpMk id="26" creationId="{55DDE097-2D7E-A4F1-086D-CB44C6C0ACE5}"/>
          </ac:grpSpMkLst>
        </pc:grpChg>
        <pc:grpChg chg="add del">
          <ac:chgData name="賴世倫" userId="S::larry.ai10@m365.nycu.edu.tw::3eb19f45-75ab-499f-8ad0-427e3f2ffe96" providerId="AD" clId="Web-{45FC536D-3C28-9E11-0C22-AD03AB193A06}" dt="2023-12-04T12:03:00.457" v="273"/>
          <ac:grpSpMkLst>
            <pc:docMk/>
            <pc:sldMk cId="2339735484" sldId="263"/>
            <ac:grpSpMk id="27" creationId="{7EBDA082-8036-418F-D346-74A649AA1D5A}"/>
          </ac:grpSpMkLst>
        </pc:grpChg>
        <pc:grpChg chg="add del mod">
          <ac:chgData name="賴世倫" userId="S::larry.ai10@m365.nycu.edu.tw::3eb19f45-75ab-499f-8ad0-427e3f2ffe96" providerId="AD" clId="Web-{45FC536D-3C28-9E11-0C22-AD03AB193A06}" dt="2023-12-04T12:03:13.161" v="275"/>
          <ac:grpSpMkLst>
            <pc:docMk/>
            <pc:sldMk cId="2339735484" sldId="263"/>
            <ac:grpSpMk id="28" creationId="{182B980A-B4B6-7498-0D17-9572B113E247}"/>
          </ac:grpSpMkLst>
        </pc:grpChg>
        <pc:grpChg chg="add mod">
          <ac:chgData name="賴世倫" userId="S::larry.ai10@m365.nycu.edu.tw::3eb19f45-75ab-499f-8ad0-427e3f2ffe96" providerId="AD" clId="Web-{45FC536D-3C28-9E11-0C22-AD03AB193A06}" dt="2023-12-04T12:13:20.366" v="391" actId="1076"/>
          <ac:grpSpMkLst>
            <pc:docMk/>
            <pc:sldMk cId="2339735484" sldId="263"/>
            <ac:grpSpMk id="31" creationId="{2F781469-8876-A91B-6E5A-AF8CE8120F81}"/>
          </ac:grpSpMkLst>
        </pc:grpChg>
        <pc:grpChg chg="add del mod">
          <ac:chgData name="賴世倫" userId="S::larry.ai10@m365.nycu.edu.tw::3eb19f45-75ab-499f-8ad0-427e3f2ffe96" providerId="AD" clId="Web-{45FC536D-3C28-9E11-0C22-AD03AB193A06}" dt="2023-12-04T12:04:31.538" v="290"/>
          <ac:grpSpMkLst>
            <pc:docMk/>
            <pc:sldMk cId="2339735484" sldId="263"/>
            <ac:grpSpMk id="32" creationId="{030B243B-F4DD-084B-6EB3-ECE15E8EF924}"/>
          </ac:grpSpMkLst>
        </pc:grpChg>
        <pc:grpChg chg="add mod">
          <ac:chgData name="賴世倫" userId="S::larry.ai10@m365.nycu.edu.tw::3eb19f45-75ab-499f-8ad0-427e3f2ffe96" providerId="AD" clId="Web-{45FC536D-3C28-9E11-0C22-AD03AB193A06}" dt="2023-12-04T12:13:20.366" v="392" actId="1076"/>
          <ac:grpSpMkLst>
            <pc:docMk/>
            <pc:sldMk cId="2339735484" sldId="263"/>
            <ac:grpSpMk id="35" creationId="{7121BB41-74AF-5031-6F95-868138D950DC}"/>
          </ac:grpSpMkLst>
        </pc:grpChg>
        <pc:grpChg chg="add mod">
          <ac:chgData name="賴世倫" userId="S::larry.ai10@m365.nycu.edu.tw::3eb19f45-75ab-499f-8ad0-427e3f2ffe96" providerId="AD" clId="Web-{45FC536D-3C28-9E11-0C22-AD03AB193A06}" dt="2023-12-04T12:13:20.350" v="390" actId="1076"/>
          <ac:grpSpMkLst>
            <pc:docMk/>
            <pc:sldMk cId="2339735484" sldId="263"/>
            <ac:grpSpMk id="37" creationId="{76B4AC2A-9FA6-AF9D-4BE7-D78004C4E4DB}"/>
          </ac:grpSpMkLst>
        </pc:grpChg>
        <pc:grpChg chg="add">
          <ac:chgData name="賴世倫" userId="S::larry.ai10@m365.nycu.edu.tw::3eb19f45-75ab-499f-8ad0-427e3f2ffe96" providerId="AD" clId="Web-{45FC536D-3C28-9E11-0C22-AD03AB193A06}" dt="2023-12-04T12:57:27.208" v="676"/>
          <ac:grpSpMkLst>
            <pc:docMk/>
            <pc:sldMk cId="2339735484" sldId="263"/>
            <ac:grpSpMk id="46" creationId="{962F710D-8862-D051-2F09-EB8C4D734B0C}"/>
          </ac:grpSpMkLst>
        </pc:grpChg>
        <pc:cxnChg chg="add del mod">
          <ac:chgData name="賴世倫" userId="S::larry.ai10@m365.nycu.edu.tw::3eb19f45-75ab-499f-8ad0-427e3f2ffe96" providerId="AD" clId="Web-{45FC536D-3C28-9E11-0C22-AD03AB193A06}" dt="2023-12-04T11:55:34.132" v="206"/>
          <ac:cxnSpMkLst>
            <pc:docMk/>
            <pc:sldMk cId="2339735484" sldId="263"/>
            <ac:cxnSpMk id="16" creationId="{BD04D7C8-4C92-BBC3-BB69-AC56CEEEC6E7}"/>
          </ac:cxnSpMkLst>
        </pc:cxnChg>
        <pc:cxnChg chg="add del mod">
          <ac:chgData name="賴世倫" userId="S::larry.ai10@m365.nycu.edu.tw::3eb19f45-75ab-499f-8ad0-427e3f2ffe96" providerId="AD" clId="Web-{45FC536D-3C28-9E11-0C22-AD03AB193A06}" dt="2023-12-04T11:56:03.195" v="209"/>
          <ac:cxnSpMkLst>
            <pc:docMk/>
            <pc:sldMk cId="2339735484" sldId="263"/>
            <ac:cxnSpMk id="17" creationId="{A3A4E62F-A509-4E2C-8F5E-F49F60BF151B}"/>
          </ac:cxnSpMkLst>
        </pc:cxnChg>
        <pc:cxnChg chg="add del mod">
          <ac:chgData name="賴世倫" userId="S::larry.ai10@m365.nycu.edu.tw::3eb19f45-75ab-499f-8ad0-427e3f2ffe96" providerId="AD" clId="Web-{45FC536D-3C28-9E11-0C22-AD03AB193A06}" dt="2023-12-04T11:57:57.902" v="222"/>
          <ac:cxnSpMkLst>
            <pc:docMk/>
            <pc:sldMk cId="2339735484" sldId="263"/>
            <ac:cxnSpMk id="19" creationId="{749C3DB7-637B-62AF-0E55-AC45AB7C955D}"/>
          </ac:cxnSpMkLst>
        </pc:cxnChg>
        <pc:cxnChg chg="add del mod">
          <ac:chgData name="賴世倫" userId="S::larry.ai10@m365.nycu.edu.tw::3eb19f45-75ab-499f-8ad0-427e3f2ffe96" providerId="AD" clId="Web-{45FC536D-3C28-9E11-0C22-AD03AB193A06}" dt="2023-12-04T11:58:54.419" v="228"/>
          <ac:cxnSpMkLst>
            <pc:docMk/>
            <pc:sldMk cId="2339735484" sldId="263"/>
            <ac:cxnSpMk id="20" creationId="{9EA9F1BA-7B24-CE85-8B54-8EDB03D44E84}"/>
          </ac:cxnSpMkLst>
        </pc:cxnChg>
        <pc:cxnChg chg="add del mod">
          <ac:chgData name="賴世倫" userId="S::larry.ai10@m365.nycu.edu.tw::3eb19f45-75ab-499f-8ad0-427e3f2ffe96" providerId="AD" clId="Web-{45FC536D-3C28-9E11-0C22-AD03AB193A06}" dt="2023-12-04T11:59:46.936" v="237"/>
          <ac:cxnSpMkLst>
            <pc:docMk/>
            <pc:sldMk cId="2339735484" sldId="263"/>
            <ac:cxnSpMk id="21" creationId="{E091ABC3-3CE2-F640-00DC-0351702D66AA}"/>
          </ac:cxnSpMkLst>
        </pc:cxnChg>
        <pc:cxnChg chg="add mod topLvl">
          <ac:chgData name="賴世倫" userId="S::larry.ai10@m365.nycu.edu.tw::3eb19f45-75ab-499f-8ad0-427e3f2ffe96" providerId="AD" clId="Web-{45FC536D-3C28-9E11-0C22-AD03AB193A06}" dt="2023-12-04T12:13:20.335" v="388" actId="1076"/>
          <ac:cxnSpMkLst>
            <pc:docMk/>
            <pc:sldMk cId="2339735484" sldId="263"/>
            <ac:cxnSpMk id="22" creationId="{7F32BDB2-8842-A124-CCD3-1E2B10A5863E}"/>
          </ac:cxnSpMkLst>
        </pc:cxnChg>
        <pc:cxnChg chg="add mod topLvl">
          <ac:chgData name="賴世倫" userId="S::larry.ai10@m365.nycu.edu.tw::3eb19f45-75ab-499f-8ad0-427e3f2ffe96" providerId="AD" clId="Web-{45FC536D-3C28-9E11-0C22-AD03AB193A06}" dt="2023-12-04T12:13:20.350" v="389" actId="1076"/>
          <ac:cxnSpMkLst>
            <pc:docMk/>
            <pc:sldMk cId="2339735484" sldId="263"/>
            <ac:cxnSpMk id="23" creationId="{2B54DAFA-BE92-BC93-8693-EB36CBCBB032}"/>
          </ac:cxnSpMkLst>
        </pc:cxnChg>
        <pc:cxnChg chg="add mod topLvl">
          <ac:chgData name="賴世倫" userId="S::larry.ai10@m365.nycu.edu.tw::3eb19f45-75ab-499f-8ad0-427e3f2ffe96" providerId="AD" clId="Web-{45FC536D-3C28-9E11-0C22-AD03AB193A06}" dt="2023-12-04T12:05:57.400" v="303" actId="14100"/>
          <ac:cxnSpMkLst>
            <pc:docMk/>
            <pc:sldMk cId="2339735484" sldId="263"/>
            <ac:cxnSpMk id="24" creationId="{29FCADDF-0A3B-3FDF-F19F-51F766162003}"/>
          </ac:cxnSpMkLst>
        </pc:cxnChg>
        <pc:cxnChg chg="add mod topLvl">
          <ac:chgData name="賴世倫" userId="S::larry.ai10@m365.nycu.edu.tw::3eb19f45-75ab-499f-8ad0-427e3f2ffe96" providerId="AD" clId="Web-{45FC536D-3C28-9E11-0C22-AD03AB193A06}" dt="2023-12-04T12:05:51.712" v="302" actId="1076"/>
          <ac:cxnSpMkLst>
            <pc:docMk/>
            <pc:sldMk cId="2339735484" sldId="263"/>
            <ac:cxnSpMk id="25" creationId="{F3E19B44-A79C-8735-5A2A-7FFB54180E35}"/>
          </ac:cxnSpMkLst>
        </pc:cxnChg>
        <pc:cxnChg chg="mod topLvl">
          <ac:chgData name="賴世倫" userId="S::larry.ai10@m365.nycu.edu.tw::3eb19f45-75ab-499f-8ad0-427e3f2ffe96" providerId="AD" clId="Web-{45FC536D-3C28-9E11-0C22-AD03AB193A06}" dt="2023-12-04T12:03:41.412" v="283" actId="14100"/>
          <ac:cxnSpMkLst>
            <pc:docMk/>
            <pc:sldMk cId="2339735484" sldId="263"/>
            <ac:cxnSpMk id="29" creationId="{9DB51A1F-59B5-F70F-08C3-E5C02A9F004E}"/>
          </ac:cxnSpMkLst>
        </pc:cxnChg>
        <pc:cxnChg chg="mod topLvl">
          <ac:chgData name="賴世倫" userId="S::larry.ai10@m365.nycu.edu.tw::3eb19f45-75ab-499f-8ad0-427e3f2ffe96" providerId="AD" clId="Web-{45FC536D-3C28-9E11-0C22-AD03AB193A06}" dt="2023-12-04T12:04:02.444" v="286" actId="14100"/>
          <ac:cxnSpMkLst>
            <pc:docMk/>
            <pc:sldMk cId="2339735484" sldId="263"/>
            <ac:cxnSpMk id="30" creationId="{EA6B21F3-B68E-3E4C-D1F8-CF8B522638EB}"/>
          </ac:cxnSpMkLst>
        </pc:cxnChg>
        <pc:cxnChg chg="mod topLvl">
          <ac:chgData name="賴世倫" userId="S::larry.ai10@m365.nycu.edu.tw::3eb19f45-75ab-499f-8ad0-427e3f2ffe96" providerId="AD" clId="Web-{45FC536D-3C28-9E11-0C22-AD03AB193A06}" dt="2023-12-04T12:04:49.054" v="293" actId="14100"/>
          <ac:cxnSpMkLst>
            <pc:docMk/>
            <pc:sldMk cId="2339735484" sldId="263"/>
            <ac:cxnSpMk id="33" creationId="{DC4C88CD-EEBB-9674-BB10-51BD5FD4366A}"/>
          </ac:cxnSpMkLst>
        </pc:cxnChg>
        <pc:cxnChg chg="mod topLvl">
          <ac:chgData name="賴世倫" userId="S::larry.ai10@m365.nycu.edu.tw::3eb19f45-75ab-499f-8ad0-427e3f2ffe96" providerId="AD" clId="Web-{45FC536D-3C28-9E11-0C22-AD03AB193A06}" dt="2023-12-04T12:04:41.663" v="292" actId="1076"/>
          <ac:cxnSpMkLst>
            <pc:docMk/>
            <pc:sldMk cId="2339735484" sldId="263"/>
            <ac:cxnSpMk id="34" creationId="{58FF1B55-F971-98BE-6F71-EDD929108C0D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13:20.366" v="393" actId="1076"/>
          <ac:cxnSpMkLst>
            <pc:docMk/>
            <pc:sldMk cId="2339735484" sldId="263"/>
            <ac:cxnSpMk id="36" creationId="{F46C32B7-1049-7353-A081-5EDB61224328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13:20.382" v="394" actId="1076"/>
          <ac:cxnSpMkLst>
            <pc:docMk/>
            <pc:sldMk cId="2339735484" sldId="263"/>
            <ac:cxnSpMk id="38" creationId="{BBFB8251-F99B-F111-D79D-16E23DD0689F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13:20.382" v="395" actId="1076"/>
          <ac:cxnSpMkLst>
            <pc:docMk/>
            <pc:sldMk cId="2339735484" sldId="263"/>
            <ac:cxnSpMk id="39" creationId="{EACDC273-DA11-B05A-42D4-55EA0B62099D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13:54.414" v="400" actId="14100"/>
          <ac:cxnSpMkLst>
            <pc:docMk/>
            <pc:sldMk cId="2339735484" sldId="263"/>
            <ac:cxnSpMk id="40" creationId="{8C12F79D-7213-F4D8-114B-B607BDD088E6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10:19.611" v="354" actId="14100"/>
          <ac:cxnSpMkLst>
            <pc:docMk/>
            <pc:sldMk cId="2339735484" sldId="263"/>
            <ac:cxnSpMk id="41" creationId="{A9553930-F9F5-9893-5EFA-6F23F0C056FF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19:22.392" v="444"/>
          <ac:cxnSpMkLst>
            <pc:docMk/>
            <pc:sldMk cId="2339735484" sldId="263"/>
            <ac:cxnSpMk id="42" creationId="{5BF6A56A-F0CC-93EE-0E49-537169F3A999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18:37.156" v="440"/>
          <ac:cxnSpMkLst>
            <pc:docMk/>
            <pc:sldMk cId="2339735484" sldId="263"/>
            <ac:cxnSpMk id="43" creationId="{D5C0D505-A172-04E2-8FC3-15F0F4617941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14:33.306" v="403" actId="14100"/>
          <ac:cxnSpMkLst>
            <pc:docMk/>
            <pc:sldMk cId="2339735484" sldId="263"/>
            <ac:cxnSpMk id="45" creationId="{134CEE50-33D8-FCAF-FC52-A4CC5DC59390}"/>
          </ac:cxnSpMkLst>
        </pc:cxnChg>
      </pc:sldChg>
      <pc:sldChg chg="addSp delSp modSp add replId">
        <pc:chgData name="賴世倫" userId="S::larry.ai10@m365.nycu.edu.tw::3eb19f45-75ab-499f-8ad0-427e3f2ffe96" providerId="AD" clId="Web-{45FC536D-3C28-9E11-0C22-AD03AB193A06}" dt="2023-12-04T13:02:43.983" v="677"/>
        <pc:sldMkLst>
          <pc:docMk/>
          <pc:sldMk cId="718392892" sldId="264"/>
        </pc:sldMkLst>
        <pc:spChg chg="mod">
          <ac:chgData name="賴世倫" userId="S::larry.ai10@m365.nycu.edu.tw::3eb19f45-75ab-499f-8ad0-427e3f2ffe96" providerId="AD" clId="Web-{45FC536D-3C28-9E11-0C22-AD03AB193A06}" dt="2023-12-04T12:57:14.708" v="675"/>
          <ac:spMkLst>
            <pc:docMk/>
            <pc:sldMk cId="718392892" sldId="264"/>
            <ac:spMk id="2" creationId="{FC9A4F26-B568-0C9F-45CC-99AE17B51A49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37:29.298" v="595" actId="1076"/>
          <ac:spMkLst>
            <pc:docMk/>
            <pc:sldMk cId="718392892" sldId="264"/>
            <ac:spMk id="3" creationId="{698DF5DF-3F1B-888D-A2CE-92DCE30AF0B0}"/>
          </ac:spMkLst>
        </pc:spChg>
        <pc:spChg chg="mod">
          <ac:chgData name="賴世倫" userId="S::larry.ai10@m365.nycu.edu.tw::3eb19f45-75ab-499f-8ad0-427e3f2ffe96" providerId="AD" clId="Web-{45FC536D-3C28-9E11-0C22-AD03AB193A06}" dt="2023-12-04T12:37:29.033" v="575" actId="1076"/>
          <ac:spMkLst>
            <pc:docMk/>
            <pc:sldMk cId="718392892" sldId="264"/>
            <ac:spMk id="4" creationId="{CF757EBF-9D2C-F975-6592-527BF98464AC}"/>
          </ac:spMkLst>
        </pc:spChg>
        <pc:spChg chg="mod">
          <ac:chgData name="賴世倫" userId="S::larry.ai10@m365.nycu.edu.tw::3eb19f45-75ab-499f-8ad0-427e3f2ffe96" providerId="AD" clId="Web-{45FC536D-3C28-9E11-0C22-AD03AB193A06}" dt="2023-12-04T12:37:29.048" v="576" actId="1076"/>
          <ac:spMkLst>
            <pc:docMk/>
            <pc:sldMk cId="718392892" sldId="264"/>
            <ac:spMk id="5" creationId="{F57B98FD-D714-A734-9EE3-DEB90F264B5F}"/>
          </ac:spMkLst>
        </pc:spChg>
        <pc:spChg chg="mod">
          <ac:chgData name="賴世倫" userId="S::larry.ai10@m365.nycu.edu.tw::3eb19f45-75ab-499f-8ad0-427e3f2ffe96" providerId="AD" clId="Web-{45FC536D-3C28-9E11-0C22-AD03AB193A06}" dt="2023-12-04T12:37:29.064" v="577" actId="1076"/>
          <ac:spMkLst>
            <pc:docMk/>
            <pc:sldMk cId="718392892" sldId="264"/>
            <ac:spMk id="6" creationId="{FA1CD154-1E52-ADFE-D239-91091BDBF1C8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37:29.314" v="596" actId="1076"/>
          <ac:spMkLst>
            <pc:docMk/>
            <pc:sldMk cId="718392892" sldId="264"/>
            <ac:spMk id="7" creationId="{EB816C15-061A-2450-7B13-93ECEFCCDD7F}"/>
          </ac:spMkLst>
        </pc:spChg>
        <pc:spChg chg="mod">
          <ac:chgData name="賴世倫" userId="S::larry.ai10@m365.nycu.edu.tw::3eb19f45-75ab-499f-8ad0-427e3f2ffe96" providerId="AD" clId="Web-{45FC536D-3C28-9E11-0C22-AD03AB193A06}" dt="2023-12-04T12:37:29.080" v="578" actId="1076"/>
          <ac:spMkLst>
            <pc:docMk/>
            <pc:sldMk cId="718392892" sldId="264"/>
            <ac:spMk id="8" creationId="{321297A3-982A-56BE-9483-83CF421810CF}"/>
          </ac:spMkLst>
        </pc:spChg>
        <pc:spChg chg="mod">
          <ac:chgData name="賴世倫" userId="S::larry.ai10@m365.nycu.edu.tw::3eb19f45-75ab-499f-8ad0-427e3f2ffe96" providerId="AD" clId="Web-{45FC536D-3C28-9E11-0C22-AD03AB193A06}" dt="2023-12-04T12:37:29.080" v="579" actId="1076"/>
          <ac:spMkLst>
            <pc:docMk/>
            <pc:sldMk cId="718392892" sldId="264"/>
            <ac:spMk id="9" creationId="{87E99EC5-5368-6C09-62E6-07F94BDEC6A0}"/>
          </ac:spMkLst>
        </pc:spChg>
        <pc:spChg chg="mod">
          <ac:chgData name="賴世倫" userId="S::larry.ai10@m365.nycu.edu.tw::3eb19f45-75ab-499f-8ad0-427e3f2ffe96" providerId="AD" clId="Web-{45FC536D-3C28-9E11-0C22-AD03AB193A06}" dt="2023-12-04T12:37:29.095" v="580" actId="1076"/>
          <ac:spMkLst>
            <pc:docMk/>
            <pc:sldMk cId="718392892" sldId="264"/>
            <ac:spMk id="10" creationId="{2AF39DA6-751A-6CFA-C59A-CF3908B885F9}"/>
          </ac:spMkLst>
        </pc:spChg>
        <pc:spChg chg="mod">
          <ac:chgData name="賴世倫" userId="S::larry.ai10@m365.nycu.edu.tw::3eb19f45-75ab-499f-8ad0-427e3f2ffe96" providerId="AD" clId="Web-{45FC536D-3C28-9E11-0C22-AD03AB193A06}" dt="2023-12-04T12:37:29.111" v="581" actId="1076"/>
          <ac:spMkLst>
            <pc:docMk/>
            <pc:sldMk cId="718392892" sldId="264"/>
            <ac:spMk id="11" creationId="{EF12CBC0-9339-56BF-E1FE-AE8BAB184E32}"/>
          </ac:spMkLst>
        </pc:spChg>
        <pc:spChg chg="mod">
          <ac:chgData name="賴世倫" userId="S::larry.ai10@m365.nycu.edu.tw::3eb19f45-75ab-499f-8ad0-427e3f2ffe96" providerId="AD" clId="Web-{45FC536D-3C28-9E11-0C22-AD03AB193A06}" dt="2023-12-04T12:37:29.127" v="582" actId="1076"/>
          <ac:spMkLst>
            <pc:docMk/>
            <pc:sldMk cId="718392892" sldId="264"/>
            <ac:spMk id="12" creationId="{BFE610C4-2C72-7C53-05BF-09CE9BE1BF38}"/>
          </ac:spMkLst>
        </pc:spChg>
        <pc:spChg chg="mod">
          <ac:chgData name="賴世倫" userId="S::larry.ai10@m365.nycu.edu.tw::3eb19f45-75ab-499f-8ad0-427e3f2ffe96" providerId="AD" clId="Web-{45FC536D-3C28-9E11-0C22-AD03AB193A06}" dt="2023-12-04T12:37:29.142" v="583" actId="1076"/>
          <ac:spMkLst>
            <pc:docMk/>
            <pc:sldMk cId="718392892" sldId="264"/>
            <ac:spMk id="13" creationId="{70B5574B-C76F-AAEC-79FC-0BC2A72E8FFE}"/>
          </ac:spMkLst>
        </pc:spChg>
        <pc:spChg chg="mod">
          <ac:chgData name="賴世倫" userId="S::larry.ai10@m365.nycu.edu.tw::3eb19f45-75ab-499f-8ad0-427e3f2ffe96" providerId="AD" clId="Web-{45FC536D-3C28-9E11-0C22-AD03AB193A06}" dt="2023-12-04T12:37:29.158" v="584" actId="1076"/>
          <ac:spMkLst>
            <pc:docMk/>
            <pc:sldMk cId="718392892" sldId="264"/>
            <ac:spMk id="14" creationId="{7DE2C7E9-E876-6AB5-FE56-7CD1D07320F2}"/>
          </ac:spMkLst>
        </pc:spChg>
        <pc:spChg chg="mod">
          <ac:chgData name="賴世倫" userId="S::larry.ai10@m365.nycu.edu.tw::3eb19f45-75ab-499f-8ad0-427e3f2ffe96" providerId="AD" clId="Web-{45FC536D-3C28-9E11-0C22-AD03AB193A06}" dt="2023-12-04T12:37:33.939" v="618" actId="1076"/>
          <ac:spMkLst>
            <pc:docMk/>
            <pc:sldMk cId="718392892" sldId="264"/>
            <ac:spMk id="15" creationId="{01075686-085B-F061-426F-2B837B698DC1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37:29.330" v="597" actId="1076"/>
          <ac:spMkLst>
            <pc:docMk/>
            <pc:sldMk cId="718392892" sldId="264"/>
            <ac:spMk id="16" creationId="{DC34B7D1-34DD-BCDD-00DE-B6F89BC03BA4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37:29.345" v="598" actId="1076"/>
          <ac:spMkLst>
            <pc:docMk/>
            <pc:sldMk cId="718392892" sldId="264"/>
            <ac:spMk id="17" creationId="{4BFCBED2-9FF2-4FBE-AEF7-B2C7ED24D8DB}"/>
          </ac:spMkLst>
        </pc:spChg>
        <pc:spChg chg="add mod">
          <ac:chgData name="賴世倫" userId="S::larry.ai10@m365.nycu.edu.tw::3eb19f45-75ab-499f-8ad0-427e3f2ffe96" providerId="AD" clId="Web-{45FC536D-3C28-9E11-0C22-AD03AB193A06}" dt="2023-12-04T12:37:29.345" v="599" actId="1076"/>
          <ac:spMkLst>
            <pc:docMk/>
            <pc:sldMk cId="718392892" sldId="264"/>
            <ac:spMk id="19" creationId="{01FA50AE-9955-2D59-DC88-9D1F3B45B92B}"/>
          </ac:spMkLst>
        </pc:spChg>
        <pc:spChg chg="del">
          <ac:chgData name="賴世倫" userId="S::larry.ai10@m365.nycu.edu.tw::3eb19f45-75ab-499f-8ad0-427e3f2ffe96" providerId="AD" clId="Web-{45FC536D-3C28-9E11-0C22-AD03AB193A06}" dt="2023-12-04T12:17:20.263" v="434"/>
          <ac:spMkLst>
            <pc:docMk/>
            <pc:sldMk cId="718392892" sldId="264"/>
            <ac:spMk id="44" creationId="{EDEB23C0-77EE-8F2C-3342-CEE7A6068591}"/>
          </ac:spMkLst>
        </pc:spChg>
        <pc:grpChg chg="add mod">
          <ac:chgData name="賴世倫" userId="S::larry.ai10@m365.nycu.edu.tw::3eb19f45-75ab-499f-8ad0-427e3f2ffe96" providerId="AD" clId="Web-{45FC536D-3C28-9E11-0C22-AD03AB193A06}" dt="2023-12-04T12:37:29.173" v="586" actId="1076"/>
          <ac:grpSpMkLst>
            <pc:docMk/>
            <pc:sldMk cId="718392892" sldId="264"/>
            <ac:grpSpMk id="18" creationId="{AA8747D8-6031-1822-E9AD-9AA8924E67B3}"/>
          </ac:grpSpMkLst>
        </pc:grpChg>
        <pc:grpChg chg="mod">
          <ac:chgData name="賴世倫" userId="S::larry.ai10@m365.nycu.edu.tw::3eb19f45-75ab-499f-8ad0-427e3f2ffe96" providerId="AD" clId="Web-{45FC536D-3C28-9E11-0C22-AD03AB193A06}" dt="2023-12-04T12:37:29.205" v="588" actId="1076"/>
          <ac:grpSpMkLst>
            <pc:docMk/>
            <pc:sldMk cId="718392892" sldId="264"/>
            <ac:grpSpMk id="31" creationId="{2F781469-8876-A91B-6E5A-AF8CE8120F81}"/>
          </ac:grpSpMkLst>
        </pc:grpChg>
        <pc:grpChg chg="mod">
          <ac:chgData name="賴世倫" userId="S::larry.ai10@m365.nycu.edu.tw::3eb19f45-75ab-499f-8ad0-427e3f2ffe96" providerId="AD" clId="Web-{45FC536D-3C28-9E11-0C22-AD03AB193A06}" dt="2023-12-04T12:37:29.220" v="589" actId="1076"/>
          <ac:grpSpMkLst>
            <pc:docMk/>
            <pc:sldMk cId="718392892" sldId="264"/>
            <ac:grpSpMk id="35" creationId="{7121BB41-74AF-5031-6F95-868138D950DC}"/>
          </ac:grpSpMkLst>
        </pc:grpChg>
        <pc:grpChg chg="mod">
          <ac:chgData name="賴世倫" userId="S::larry.ai10@m365.nycu.edu.tw::3eb19f45-75ab-499f-8ad0-427e3f2ffe96" providerId="AD" clId="Web-{45FC536D-3C28-9E11-0C22-AD03AB193A06}" dt="2023-12-04T12:37:29.189" v="587" actId="1076"/>
          <ac:grpSpMkLst>
            <pc:docMk/>
            <pc:sldMk cId="718392892" sldId="264"/>
            <ac:grpSpMk id="37" creationId="{76B4AC2A-9FA6-AF9D-4BE7-D78004C4E4DB}"/>
          </ac:grpSpMkLst>
        </pc:grpChg>
        <pc:grpChg chg="add">
          <ac:chgData name="賴世倫" userId="S::larry.ai10@m365.nycu.edu.tw::3eb19f45-75ab-499f-8ad0-427e3f2ffe96" providerId="AD" clId="Web-{45FC536D-3C28-9E11-0C22-AD03AB193A06}" dt="2023-12-04T13:02:43.983" v="677"/>
          <ac:grpSpMkLst>
            <pc:docMk/>
            <pc:sldMk cId="718392892" sldId="264"/>
            <ac:grpSpMk id="58" creationId="{301DDDD4-3D74-AA8B-13DA-1BCFA4F7FEC7}"/>
          </ac:grpSpMkLst>
        </pc:grpChg>
        <pc:cxnChg chg="add mod">
          <ac:chgData name="賴世倫" userId="S::larry.ai10@m365.nycu.edu.tw::3eb19f45-75ab-499f-8ad0-427e3f2ffe96" providerId="AD" clId="Web-{45FC536D-3C28-9E11-0C22-AD03AB193A06}" dt="2023-12-04T12:37:29.361" v="600" actId="1076"/>
          <ac:cxnSpMkLst>
            <pc:docMk/>
            <pc:sldMk cId="718392892" sldId="264"/>
            <ac:cxnSpMk id="20" creationId="{F8DC90B7-E82E-40EF-2DDB-9BA8D4934BF7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377" v="601" actId="1076"/>
          <ac:cxnSpMkLst>
            <pc:docMk/>
            <pc:sldMk cId="718392892" sldId="264"/>
            <ac:cxnSpMk id="21" creationId="{75FB7D6C-0371-16DD-4171-B9BB4779486F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377" v="602" actId="1076"/>
          <ac:cxnSpMkLst>
            <pc:docMk/>
            <pc:sldMk cId="718392892" sldId="264"/>
            <ac:cxnSpMk id="26" creationId="{D0243EAE-461B-74D2-2708-62070E2C37ED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392" v="603" actId="1076"/>
          <ac:cxnSpMkLst>
            <pc:docMk/>
            <pc:sldMk cId="718392892" sldId="264"/>
            <ac:cxnSpMk id="27" creationId="{D79628EB-856F-2D40-8301-B9A931F17CFC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408" v="604" actId="1076"/>
          <ac:cxnSpMkLst>
            <pc:docMk/>
            <pc:sldMk cId="718392892" sldId="264"/>
            <ac:cxnSpMk id="28" creationId="{9A415200-7A9E-7863-C48A-71F76BF5F16A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408" v="605" actId="1076"/>
          <ac:cxnSpMkLst>
            <pc:docMk/>
            <pc:sldMk cId="718392892" sldId="264"/>
            <ac:cxnSpMk id="32" creationId="{F94EA849-ACAC-4139-CDD6-91B59C2E1B2C}"/>
          </ac:cxnSpMkLst>
        </pc:cxnChg>
        <pc:cxnChg chg="del mod">
          <ac:chgData name="賴世倫" userId="S::larry.ai10@m365.nycu.edu.tw::3eb19f45-75ab-499f-8ad0-427e3f2ffe96" providerId="AD" clId="Web-{45FC536D-3C28-9E11-0C22-AD03AB193A06}" dt="2023-12-04T12:24:47.839" v="477"/>
          <ac:cxnSpMkLst>
            <pc:docMk/>
            <pc:sldMk cId="718392892" sldId="264"/>
            <ac:cxnSpMk id="36" creationId="{F46C32B7-1049-7353-A081-5EDB61224328}"/>
          </ac:cxnSpMkLst>
        </pc:cxnChg>
        <pc:cxnChg chg="add del mod">
          <ac:chgData name="賴世倫" userId="S::larry.ai10@m365.nycu.edu.tw::3eb19f45-75ab-499f-8ad0-427e3f2ffe96" providerId="AD" clId="Web-{45FC536D-3C28-9E11-0C22-AD03AB193A06}" dt="2023-12-04T12:37:29.236" v="590" actId="1076"/>
          <ac:cxnSpMkLst>
            <pc:docMk/>
            <pc:sldMk cId="718392892" sldId="264"/>
            <ac:cxnSpMk id="38" creationId="{BBFB8251-F99B-F111-D79D-16E23DD0689F}"/>
          </ac:cxnSpMkLst>
        </pc:cxnChg>
        <pc:cxnChg chg="mod">
          <ac:chgData name="賴世倫" userId="S::larry.ai10@m365.nycu.edu.tw::3eb19f45-75ab-499f-8ad0-427e3f2ffe96" providerId="AD" clId="Web-{45FC536D-3C28-9E11-0C22-AD03AB193A06}" dt="2023-12-04T12:37:29.252" v="591" actId="1076"/>
          <ac:cxnSpMkLst>
            <pc:docMk/>
            <pc:sldMk cId="718392892" sldId="264"/>
            <ac:cxnSpMk id="39" creationId="{EACDC273-DA11-B05A-42D4-55EA0B62099D}"/>
          </ac:cxnSpMkLst>
        </pc:cxnChg>
        <pc:cxnChg chg="mod">
          <ac:chgData name="賴世倫" userId="S::larry.ai10@m365.nycu.edu.tw::3eb19f45-75ab-499f-8ad0-427e3f2ffe96" providerId="AD" clId="Web-{45FC536D-3C28-9E11-0C22-AD03AB193A06}" dt="2023-12-04T12:37:29.267" v="592" actId="1076"/>
          <ac:cxnSpMkLst>
            <pc:docMk/>
            <pc:sldMk cId="718392892" sldId="264"/>
            <ac:cxnSpMk id="40" creationId="{8C12F79D-7213-F4D8-114B-B607BDD088E6}"/>
          </ac:cxnSpMkLst>
        </pc:cxnChg>
        <pc:cxnChg chg="del">
          <ac:chgData name="賴世倫" userId="S::larry.ai10@m365.nycu.edu.tw::3eb19f45-75ab-499f-8ad0-427e3f2ffe96" providerId="AD" clId="Web-{45FC536D-3C28-9E11-0C22-AD03AB193A06}" dt="2023-12-04T12:17:22.576" v="435"/>
          <ac:cxnSpMkLst>
            <pc:docMk/>
            <pc:sldMk cId="718392892" sldId="264"/>
            <ac:cxnSpMk id="41" creationId="{A9553930-F9F5-9893-5EFA-6F23F0C056FF}"/>
          </ac:cxnSpMkLst>
        </pc:cxnChg>
        <pc:cxnChg chg="mod">
          <ac:chgData name="賴世倫" userId="S::larry.ai10@m365.nycu.edu.tw::3eb19f45-75ab-499f-8ad0-427e3f2ffe96" providerId="AD" clId="Web-{45FC536D-3C28-9E11-0C22-AD03AB193A06}" dt="2023-12-04T12:37:29.283" v="593" actId="1076"/>
          <ac:cxnSpMkLst>
            <pc:docMk/>
            <pc:sldMk cId="718392892" sldId="264"/>
            <ac:cxnSpMk id="42" creationId="{5BF6A56A-F0CC-93EE-0E49-537169F3A999}"/>
          </ac:cxnSpMkLst>
        </pc:cxnChg>
        <pc:cxnChg chg="del">
          <ac:chgData name="賴世倫" userId="S::larry.ai10@m365.nycu.edu.tw::3eb19f45-75ab-499f-8ad0-427e3f2ffe96" providerId="AD" clId="Web-{45FC536D-3C28-9E11-0C22-AD03AB193A06}" dt="2023-12-04T12:17:25.795" v="436"/>
          <ac:cxnSpMkLst>
            <pc:docMk/>
            <pc:sldMk cId="718392892" sldId="264"/>
            <ac:cxnSpMk id="43" creationId="{D5C0D505-A172-04E2-8FC3-15F0F4617941}"/>
          </ac:cxnSpMkLst>
        </pc:cxnChg>
        <pc:cxnChg chg="mod">
          <ac:chgData name="賴世倫" userId="S::larry.ai10@m365.nycu.edu.tw::3eb19f45-75ab-499f-8ad0-427e3f2ffe96" providerId="AD" clId="Web-{45FC536D-3C28-9E11-0C22-AD03AB193A06}" dt="2023-12-04T12:37:37.783" v="619" actId="14100"/>
          <ac:cxnSpMkLst>
            <pc:docMk/>
            <pc:sldMk cId="718392892" sldId="264"/>
            <ac:cxnSpMk id="45" creationId="{134CEE50-33D8-FCAF-FC52-A4CC5DC59390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423" v="606" actId="1076"/>
          <ac:cxnSpMkLst>
            <pc:docMk/>
            <pc:sldMk cId="718392892" sldId="264"/>
            <ac:cxnSpMk id="46" creationId="{E24DD175-4119-3A09-6B21-69D6DBC99D88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439" v="607" actId="1076"/>
          <ac:cxnSpMkLst>
            <pc:docMk/>
            <pc:sldMk cId="718392892" sldId="264"/>
            <ac:cxnSpMk id="47" creationId="{1693FCA5-88C0-4080-A93B-CE10E8382EFC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455" v="608" actId="1076"/>
          <ac:cxnSpMkLst>
            <pc:docMk/>
            <pc:sldMk cId="718392892" sldId="264"/>
            <ac:cxnSpMk id="48" creationId="{1A166631-C841-7A83-D61A-8C0D1D603B6B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470" v="609" actId="1076"/>
          <ac:cxnSpMkLst>
            <pc:docMk/>
            <pc:sldMk cId="718392892" sldId="264"/>
            <ac:cxnSpMk id="49" creationId="{FA8971AC-52D3-B13C-DFD9-7E01FB4D0294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470" v="610" actId="1076"/>
          <ac:cxnSpMkLst>
            <pc:docMk/>
            <pc:sldMk cId="718392892" sldId="264"/>
            <ac:cxnSpMk id="50" creationId="{A27F0FF7-954A-8B94-230C-23CA1B5D8C50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486" v="611" actId="1076"/>
          <ac:cxnSpMkLst>
            <pc:docMk/>
            <pc:sldMk cId="718392892" sldId="264"/>
            <ac:cxnSpMk id="51" creationId="{CB895C43-44BD-B621-C389-2BAD14D0DFDF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502" v="612" actId="1076"/>
          <ac:cxnSpMkLst>
            <pc:docMk/>
            <pc:sldMk cId="718392892" sldId="264"/>
            <ac:cxnSpMk id="52" creationId="{C35E8C3B-B110-7A0D-138B-D4306BE2FFB4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502" v="613" actId="1076"/>
          <ac:cxnSpMkLst>
            <pc:docMk/>
            <pc:sldMk cId="718392892" sldId="264"/>
            <ac:cxnSpMk id="53" creationId="{C7349035-F240-EF9A-79D8-97C40A0E5F55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517" v="614" actId="1076"/>
          <ac:cxnSpMkLst>
            <pc:docMk/>
            <pc:sldMk cId="718392892" sldId="264"/>
            <ac:cxnSpMk id="54" creationId="{E9D2FBA2-0BD4-7269-2BEB-C567428A7FD4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533" v="615" actId="1076"/>
          <ac:cxnSpMkLst>
            <pc:docMk/>
            <pc:sldMk cId="718392892" sldId="264"/>
            <ac:cxnSpMk id="55" creationId="{0B996ED3-D583-BAA8-4245-47402819B8AD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533" v="616" actId="1076"/>
          <ac:cxnSpMkLst>
            <pc:docMk/>
            <pc:sldMk cId="718392892" sldId="264"/>
            <ac:cxnSpMk id="56" creationId="{F92C7BE1-389D-47C5-F839-87C8B265BD05}"/>
          </ac:cxnSpMkLst>
        </pc:cxnChg>
        <pc:cxnChg chg="add mod">
          <ac:chgData name="賴世倫" userId="S::larry.ai10@m365.nycu.edu.tw::3eb19f45-75ab-499f-8ad0-427e3f2ffe96" providerId="AD" clId="Web-{45FC536D-3C28-9E11-0C22-AD03AB193A06}" dt="2023-12-04T12:37:29.548" v="617" actId="1076"/>
          <ac:cxnSpMkLst>
            <pc:docMk/>
            <pc:sldMk cId="718392892" sldId="264"/>
            <ac:cxnSpMk id="57" creationId="{2A4B69E3-3A26-21AF-F537-9B0E4345B577}"/>
          </ac:cxnSpMkLst>
        </pc:cxnChg>
      </pc:sldChg>
      <pc:sldChg chg="add del replId">
        <pc:chgData name="賴世倫" userId="S::larry.ai10@m365.nycu.edu.tw::3eb19f45-75ab-499f-8ad0-427e3f2ffe96" providerId="AD" clId="Web-{45FC536D-3C28-9E11-0C22-AD03AB193A06}" dt="2023-12-04T12:36:24.656" v="562"/>
        <pc:sldMkLst>
          <pc:docMk/>
          <pc:sldMk cId="1628909635" sldId="265"/>
        </pc:sldMkLst>
      </pc:sldChg>
    </pc:docChg>
  </pc:docChgLst>
  <pc:docChgLst>
    <pc:chgData name="賴世倫" userId="S::larry.ai10@m365.nycu.edu.tw::3eb19f45-75ab-499f-8ad0-427e3f2ffe96" providerId="AD" clId="Web-{268E0D4E-1381-406D-C1E5-4549C10EC390}"/>
    <pc:docChg chg="modSld">
      <pc:chgData name="賴世倫" userId="S::larry.ai10@m365.nycu.edu.tw::3eb19f45-75ab-499f-8ad0-427e3f2ffe96" providerId="AD" clId="Web-{268E0D4E-1381-406D-C1E5-4549C10EC390}" dt="2023-12-05T13:11:52.179" v="58" actId="20577"/>
      <pc:docMkLst>
        <pc:docMk/>
      </pc:docMkLst>
      <pc:sldChg chg="addSp delSp modSp">
        <pc:chgData name="賴世倫" userId="S::larry.ai10@m365.nycu.edu.tw::3eb19f45-75ab-499f-8ad0-427e3f2ffe96" providerId="AD" clId="Web-{268E0D4E-1381-406D-C1E5-4549C10EC390}" dt="2023-12-05T13:11:52.179" v="58" actId="20577"/>
        <pc:sldMkLst>
          <pc:docMk/>
          <pc:sldMk cId="2592129946" sldId="256"/>
        </pc:sldMkLst>
        <pc:spChg chg="add del">
          <ac:chgData name="賴世倫" userId="S::larry.ai10@m365.nycu.edu.tw::3eb19f45-75ab-499f-8ad0-427e3f2ffe96" providerId="AD" clId="Web-{268E0D4E-1381-406D-C1E5-4549C10EC390}" dt="2023-12-05T13:07:46.344" v="1"/>
          <ac:spMkLst>
            <pc:docMk/>
            <pc:sldMk cId="2592129946" sldId="256"/>
            <ac:spMk id="2" creationId="{969715E5-0788-54C2-F60B-CC04E5F58DC3}"/>
          </ac:spMkLst>
        </pc:spChg>
        <pc:spChg chg="add mod ord">
          <ac:chgData name="賴世倫" userId="S::larry.ai10@m365.nycu.edu.tw::3eb19f45-75ab-499f-8ad0-427e3f2ffe96" providerId="AD" clId="Web-{268E0D4E-1381-406D-C1E5-4549C10EC390}" dt="2023-12-05T13:08:25.048" v="8"/>
          <ac:spMkLst>
            <pc:docMk/>
            <pc:sldMk cId="2592129946" sldId="256"/>
            <ac:spMk id="3" creationId="{FF95219B-7380-A1DF-5CC5-BF9A38CE6E13}"/>
          </ac:spMkLst>
        </pc:spChg>
        <pc:spChg chg="add mod">
          <ac:chgData name="賴世倫" userId="S::larry.ai10@m365.nycu.edu.tw::3eb19f45-75ab-499f-8ad0-427e3f2ffe96" providerId="AD" clId="Web-{268E0D4E-1381-406D-C1E5-4549C10EC390}" dt="2023-12-05T13:11:43.881" v="57" actId="14100"/>
          <ac:spMkLst>
            <pc:docMk/>
            <pc:sldMk cId="2592129946" sldId="256"/>
            <ac:spMk id="5" creationId="{85CBE463-6209-DEDA-4323-29FA569489C9}"/>
          </ac:spMkLst>
        </pc:spChg>
        <pc:spChg chg="mod">
          <ac:chgData name="賴世倫" userId="S::larry.ai10@m365.nycu.edu.tw::3eb19f45-75ab-499f-8ad0-427e3f2ffe96" providerId="AD" clId="Web-{268E0D4E-1381-406D-C1E5-4549C10EC390}" dt="2023-12-05T13:11:52.179" v="58" actId="20577"/>
          <ac:spMkLst>
            <pc:docMk/>
            <pc:sldMk cId="2592129946" sldId="256"/>
            <ac:spMk id="6" creationId="{23F8FF1A-56C1-4FEB-AAFE-5260F3DA0CBC}"/>
          </ac:spMkLst>
        </pc:spChg>
        <pc:picChg chg="mod">
          <ac:chgData name="賴世倫" userId="S::larry.ai10@m365.nycu.edu.tw::3eb19f45-75ab-499f-8ad0-427e3f2ffe96" providerId="AD" clId="Web-{268E0D4E-1381-406D-C1E5-4549C10EC390}" dt="2023-12-05T13:08:10.860" v="7" actId="1076"/>
          <ac:picMkLst>
            <pc:docMk/>
            <pc:sldMk cId="2592129946" sldId="256"/>
            <ac:picMk id="58" creationId="{07C8FD4C-D9FF-38D6-0C7A-E0B4F290D9D0}"/>
          </ac:picMkLst>
        </pc:picChg>
        <pc:cxnChg chg="add mod">
          <ac:chgData name="賴世倫" userId="S::larry.ai10@m365.nycu.edu.tw::3eb19f45-75ab-499f-8ad0-427e3f2ffe96" providerId="AD" clId="Web-{268E0D4E-1381-406D-C1E5-4549C10EC390}" dt="2023-12-05T13:11:29.537" v="54" actId="1076"/>
          <ac:cxnSpMkLst>
            <pc:docMk/>
            <pc:sldMk cId="2592129946" sldId="256"/>
            <ac:cxnSpMk id="27" creationId="{70C8CBA1-53B3-F036-3E50-9F82E07469A0}"/>
          </ac:cxnSpMkLst>
        </pc:cxnChg>
      </pc:sldChg>
    </pc:docChg>
  </pc:docChgLst>
  <pc:docChgLst>
    <pc:chgData name="世倫 賴" userId="9036a931db755206" providerId="LiveId" clId="{654F651A-A369-4766-B884-5ABED68EAE69}"/>
    <pc:docChg chg="undo custSel addSld delSld modSld modSection">
      <pc:chgData name="世倫 賴" userId="9036a931db755206" providerId="LiveId" clId="{654F651A-A369-4766-B884-5ABED68EAE69}" dt="2024-04-16T12:07:51.231" v="526" actId="255"/>
      <pc:docMkLst>
        <pc:docMk/>
      </pc:docMkLst>
      <pc:sldChg chg="modSp mod">
        <pc:chgData name="世倫 賴" userId="9036a931db755206" providerId="LiveId" clId="{654F651A-A369-4766-B884-5ABED68EAE69}" dt="2024-04-16T08:52:44.598" v="383" actId="14100"/>
        <pc:sldMkLst>
          <pc:docMk/>
          <pc:sldMk cId="2592129946" sldId="256"/>
        </pc:sldMkLst>
        <pc:grpChg chg="mod">
          <ac:chgData name="世倫 賴" userId="9036a931db755206" providerId="LiveId" clId="{654F651A-A369-4766-B884-5ABED68EAE69}" dt="2024-04-16T08:52:44.598" v="383" actId="14100"/>
          <ac:grpSpMkLst>
            <pc:docMk/>
            <pc:sldMk cId="2592129946" sldId="256"/>
            <ac:grpSpMk id="2" creationId="{6D267534-325E-4429-B77A-0D77260F3C70}"/>
          </ac:grpSpMkLst>
        </pc:grpChg>
      </pc:sldChg>
      <pc:sldChg chg="addSp delSp modSp del mod">
        <pc:chgData name="世倫 賴" userId="9036a931db755206" providerId="LiveId" clId="{654F651A-A369-4766-B884-5ABED68EAE69}" dt="2024-04-16T08:52:55.161" v="384" actId="47"/>
        <pc:sldMkLst>
          <pc:docMk/>
          <pc:sldMk cId="2911521466" sldId="260"/>
        </pc:sldMkLst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3" creationId="{01A48E37-B339-477F-8454-C3C4F582AF4D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4" creationId="{F11E90D2-CFC4-4E8C-8DB2-29FBA8D5204D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5" creationId="{FA3E2FC7-BB96-471C-ABD1-AC088EDB460A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6" creationId="{32978F7D-C0F0-4B71-BEA2-CBCF17A994B7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7" creationId="{D4EE95C5-AB19-4332-8C67-2BCE94EA2540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8" creationId="{15161D20-0579-420E-BEC2-8FE4EA7C7683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9" creationId="{EE095AA2-B7CC-4836-A2C6-DE886517EECF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10" creationId="{A21AB9FD-0A18-47D4-A2D7-F8E32080C4F6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11" creationId="{F5DB843B-404D-49F8-BF48-B9ED0E3DA0D5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12" creationId="{CC2CB252-40F0-43C0-BE1E-F7B586AECCEE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13" creationId="{FBD8549A-D52F-490E-8A71-03A29823D8A9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14" creationId="{1DAEA5CA-65E9-4697-B7A6-15037FDCC141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15" creationId="{D75A8513-37EF-4D5B-B875-C42180C69407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16" creationId="{7A198980-59E8-4D38-A4D4-A66C0139AD82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17" creationId="{43DB98D2-BB5F-4236-9444-EAE5BCBC202A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18" creationId="{720993C1-F6C1-4953-9131-57FB465377E6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19" creationId="{3567AAFD-DCFD-4627-95EB-ED51856D85CF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20" creationId="{914C5236-916C-46BE-8308-697C1B0DEE0D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21" creationId="{71ABFA50-A662-4FE3-9AA5-8A1C77FC221A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22" creationId="{96C29E9C-5A9E-423B-9469-4C533B45D2D8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23" creationId="{B80616E4-27BD-49AE-AFEB-40D129C6B6F3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24" creationId="{BDE14E69-EDA4-4C8C-8155-ECBFFEB43002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25" creationId="{596A66E2-DEEB-47DD-80FD-01528703188E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26" creationId="{2A6B804C-13F0-4314-9EDB-A28648EEE464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27" creationId="{00CA1B1D-EEE9-4531-A59A-BA02D6652813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28" creationId="{A00A7372-C5A9-4614-BB98-FDF60352B821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29" creationId="{179DBBD8-3AFE-4BFD-9807-0B71D56D9FFA}"/>
          </ac:spMkLst>
        </pc:spChg>
        <pc:spChg chg="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30" creationId="{0831D80B-3508-4E91-B827-366C089D43A6}"/>
          </ac:spMkLst>
        </pc:spChg>
        <pc:spChg chg="add 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32" creationId="{73EF6869-B029-4CA5-BE16-6B099468EB10}"/>
          </ac:spMkLst>
        </pc:spChg>
        <pc:spChg chg="add mod">
          <ac:chgData name="世倫 賴" userId="9036a931db755206" providerId="LiveId" clId="{654F651A-A369-4766-B884-5ABED68EAE69}" dt="2024-03-27T08:09:28.698" v="12" actId="1076"/>
          <ac:spMkLst>
            <pc:docMk/>
            <pc:sldMk cId="2911521466" sldId="260"/>
            <ac:spMk id="33" creationId="{827AD8B3-285D-4C47-816B-4B4485B750A8}"/>
          </ac:spMkLst>
        </pc:spChg>
        <pc:grpChg chg="mod">
          <ac:chgData name="世倫 賴" userId="9036a931db755206" providerId="LiveId" clId="{654F651A-A369-4766-B884-5ABED68EAE69}" dt="2024-03-27T08:09:28.698" v="12" actId="1076"/>
          <ac:grpSpMkLst>
            <pc:docMk/>
            <pc:sldMk cId="2911521466" sldId="260"/>
            <ac:grpSpMk id="31" creationId="{4952C551-8CD8-4C61-B90F-4BDF01830D07}"/>
          </ac:grpSpMkLst>
        </pc:grpChg>
        <pc:grpChg chg="add del mod">
          <ac:chgData name="世倫 賴" userId="9036a931db755206" providerId="LiveId" clId="{654F651A-A369-4766-B884-5ABED68EAE69}" dt="2024-03-27T08:12:51.681" v="14" actId="478"/>
          <ac:grpSpMkLst>
            <pc:docMk/>
            <pc:sldMk cId="2911521466" sldId="260"/>
            <ac:grpSpMk id="34" creationId="{69DC49C2-53F4-4057-90B0-F9AB84AE59CB}"/>
          </ac:grpSpMkLst>
        </pc:grpChg>
        <pc:picChg chg="mod">
          <ac:chgData name="世倫 賴" userId="9036a931db755206" providerId="LiveId" clId="{654F651A-A369-4766-B884-5ABED68EAE69}" dt="2024-03-27T08:09:28.698" v="12" actId="1076"/>
          <ac:picMkLst>
            <pc:docMk/>
            <pc:sldMk cId="2911521466" sldId="260"/>
            <ac:picMk id="2" creationId="{416F251D-8F2B-4F27-A133-A1AD75648B24}"/>
          </ac:picMkLst>
        </pc:picChg>
      </pc:sldChg>
      <pc:sldChg chg="modSp mod">
        <pc:chgData name="世倫 賴" userId="9036a931db755206" providerId="LiveId" clId="{654F651A-A369-4766-B884-5ABED68EAE69}" dt="2024-04-16T09:19:14.610" v="500" actId="14100"/>
        <pc:sldMkLst>
          <pc:docMk/>
          <pc:sldMk cId="913474016" sldId="261"/>
        </pc:sldMkLst>
        <pc:spChg chg="mod">
          <ac:chgData name="世倫 賴" userId="9036a931db755206" providerId="LiveId" clId="{654F651A-A369-4766-B884-5ABED68EAE69}" dt="2024-04-16T09:18:49.197" v="496" actId="1076"/>
          <ac:spMkLst>
            <pc:docMk/>
            <pc:sldMk cId="913474016" sldId="261"/>
            <ac:spMk id="55" creationId="{1C6C8E1D-1CF0-48D0-9182-68556E39E568}"/>
          </ac:spMkLst>
        </pc:spChg>
        <pc:spChg chg="mod">
          <ac:chgData name="世倫 賴" userId="9036a931db755206" providerId="LiveId" clId="{654F651A-A369-4766-B884-5ABED68EAE69}" dt="2024-04-16T09:18:33.438" v="491" actId="1035"/>
          <ac:spMkLst>
            <pc:docMk/>
            <pc:sldMk cId="913474016" sldId="261"/>
            <ac:spMk id="58" creationId="{9A38C7F4-11CE-431E-878D-3841659BA8A4}"/>
          </ac:spMkLst>
        </pc:spChg>
        <pc:spChg chg="mod">
          <ac:chgData name="世倫 賴" userId="9036a931db755206" providerId="LiveId" clId="{654F651A-A369-4766-B884-5ABED68EAE69}" dt="2024-04-16T09:17:53.077" v="449" actId="1036"/>
          <ac:spMkLst>
            <pc:docMk/>
            <pc:sldMk cId="913474016" sldId="261"/>
            <ac:spMk id="69" creationId="{70514A24-1410-45B5-981B-7CB16D9D3FED}"/>
          </ac:spMkLst>
        </pc:spChg>
        <pc:spChg chg="mod">
          <ac:chgData name="世倫 賴" userId="9036a931db755206" providerId="LiveId" clId="{654F651A-A369-4766-B884-5ABED68EAE69}" dt="2024-04-16T09:17:53.077" v="449" actId="1036"/>
          <ac:spMkLst>
            <pc:docMk/>
            <pc:sldMk cId="913474016" sldId="261"/>
            <ac:spMk id="94" creationId="{64D12F99-4487-4062-955D-8B3D5DFBE0AC}"/>
          </ac:spMkLst>
        </pc:spChg>
        <pc:spChg chg="mod">
          <ac:chgData name="世倫 賴" userId="9036a931db755206" providerId="LiveId" clId="{654F651A-A369-4766-B884-5ABED68EAE69}" dt="2024-04-16T09:18:33.438" v="491" actId="1035"/>
          <ac:spMkLst>
            <pc:docMk/>
            <pc:sldMk cId="913474016" sldId="261"/>
            <ac:spMk id="115" creationId="{611EC929-2CC0-4C0A-940B-7C2408BC6AB0}"/>
          </ac:spMkLst>
        </pc:spChg>
        <pc:cxnChg chg="mod">
          <ac:chgData name="世倫 賴" userId="9036a931db755206" providerId="LiveId" clId="{654F651A-A369-4766-B884-5ABED68EAE69}" dt="2024-04-16T09:18:33.438" v="491" actId="1035"/>
          <ac:cxnSpMkLst>
            <pc:docMk/>
            <pc:sldMk cId="913474016" sldId="261"/>
            <ac:cxnSpMk id="73" creationId="{5C2AEC27-E482-4AB0-A3DC-5EBAC30CE7AC}"/>
          </ac:cxnSpMkLst>
        </pc:cxnChg>
        <pc:cxnChg chg="mod">
          <ac:chgData name="世倫 賴" userId="9036a931db755206" providerId="LiveId" clId="{654F651A-A369-4766-B884-5ABED68EAE69}" dt="2024-04-16T09:19:14.610" v="500" actId="14100"/>
          <ac:cxnSpMkLst>
            <pc:docMk/>
            <pc:sldMk cId="913474016" sldId="261"/>
            <ac:cxnSpMk id="95" creationId="{F39ACB87-7026-4BA3-8FC1-7A261E582BCF}"/>
          </ac:cxnSpMkLst>
        </pc:cxnChg>
        <pc:cxnChg chg="mod">
          <ac:chgData name="世倫 賴" userId="9036a931db755206" providerId="LiveId" clId="{654F651A-A369-4766-B884-5ABED68EAE69}" dt="2024-04-16T09:18:39.835" v="492" actId="14100"/>
          <ac:cxnSpMkLst>
            <pc:docMk/>
            <pc:sldMk cId="913474016" sldId="261"/>
            <ac:cxnSpMk id="96" creationId="{68EE4B1D-AADD-4B6B-B5E2-4F57AFBB2F26}"/>
          </ac:cxnSpMkLst>
        </pc:cxnChg>
        <pc:cxnChg chg="mod">
          <ac:chgData name="世倫 賴" userId="9036a931db755206" providerId="LiveId" clId="{654F651A-A369-4766-B884-5ABED68EAE69}" dt="2024-04-16T09:18:57.444" v="498" actId="14100"/>
          <ac:cxnSpMkLst>
            <pc:docMk/>
            <pc:sldMk cId="913474016" sldId="261"/>
            <ac:cxnSpMk id="102" creationId="{2E2A3F39-38A2-43A1-9E2B-EA3992CBADE8}"/>
          </ac:cxnSpMkLst>
        </pc:cxnChg>
        <pc:cxnChg chg="mod">
          <ac:chgData name="世倫 賴" userId="9036a931db755206" providerId="LiveId" clId="{654F651A-A369-4766-B884-5ABED68EAE69}" dt="2024-04-16T09:18:51.243" v="497" actId="14100"/>
          <ac:cxnSpMkLst>
            <pc:docMk/>
            <pc:sldMk cId="913474016" sldId="261"/>
            <ac:cxnSpMk id="103" creationId="{68F33434-1AFF-4C13-AA11-8090AA1FEEFA}"/>
          </ac:cxnSpMkLst>
        </pc:cxnChg>
        <pc:cxnChg chg="mod">
          <ac:chgData name="世倫 賴" userId="9036a931db755206" providerId="LiveId" clId="{654F651A-A369-4766-B884-5ABED68EAE69}" dt="2024-04-16T09:19:06.180" v="499" actId="14100"/>
          <ac:cxnSpMkLst>
            <pc:docMk/>
            <pc:sldMk cId="913474016" sldId="261"/>
            <ac:cxnSpMk id="107" creationId="{C68B7A6A-1D89-40F5-A1FC-30F85C798DF5}"/>
          </ac:cxnSpMkLst>
        </pc:cxnChg>
        <pc:cxnChg chg="mod">
          <ac:chgData name="世倫 賴" userId="9036a931db755206" providerId="LiveId" clId="{654F651A-A369-4766-B884-5ABED68EAE69}" dt="2024-04-16T09:18:08.147" v="451" actId="14100"/>
          <ac:cxnSpMkLst>
            <pc:docMk/>
            <pc:sldMk cId="913474016" sldId="261"/>
            <ac:cxnSpMk id="108" creationId="{03C8736F-6007-4331-B7E5-3498B4448B75}"/>
          </ac:cxnSpMkLst>
        </pc:cxnChg>
      </pc:sldChg>
      <pc:sldChg chg="del">
        <pc:chgData name="世倫 賴" userId="9036a931db755206" providerId="LiveId" clId="{654F651A-A369-4766-B884-5ABED68EAE69}" dt="2024-04-16T08:52:55.161" v="384" actId="47"/>
        <pc:sldMkLst>
          <pc:docMk/>
          <pc:sldMk cId="1330309280" sldId="262"/>
        </pc:sldMkLst>
      </pc:sldChg>
      <pc:sldChg chg="modSp mod">
        <pc:chgData name="世倫 賴" userId="9036a931db755206" providerId="LiveId" clId="{654F651A-A369-4766-B884-5ABED68EAE69}" dt="2024-04-16T09:30:06.036" v="517" actId="2711"/>
        <pc:sldMkLst>
          <pc:docMk/>
          <pc:sldMk cId="2339735484" sldId="263"/>
        </pc:sldMkLst>
        <pc:spChg chg="mod">
          <ac:chgData name="世倫 賴" userId="9036a931db755206" providerId="LiveId" clId="{654F651A-A369-4766-B884-5ABED68EAE69}" dt="2024-04-16T09:28:27.953" v="501" actId="2711"/>
          <ac:spMkLst>
            <pc:docMk/>
            <pc:sldMk cId="2339735484" sldId="263"/>
            <ac:spMk id="2" creationId="{FC9A4F26-B568-0C9F-45CC-99AE17B51A49}"/>
          </ac:spMkLst>
        </pc:spChg>
        <pc:spChg chg="mod">
          <ac:chgData name="世倫 賴" userId="9036a931db755206" providerId="LiveId" clId="{654F651A-A369-4766-B884-5ABED68EAE69}" dt="2024-04-16T09:29:02.708" v="505" actId="2711"/>
          <ac:spMkLst>
            <pc:docMk/>
            <pc:sldMk cId="2339735484" sldId="263"/>
            <ac:spMk id="4" creationId="{CF757EBF-9D2C-F975-6592-527BF98464AC}"/>
          </ac:spMkLst>
        </pc:spChg>
        <pc:spChg chg="mod">
          <ac:chgData name="世倫 賴" userId="9036a931db755206" providerId="LiveId" clId="{654F651A-A369-4766-B884-5ABED68EAE69}" dt="2024-04-16T09:29:57.752" v="514" actId="2711"/>
          <ac:spMkLst>
            <pc:docMk/>
            <pc:sldMk cId="2339735484" sldId="263"/>
            <ac:spMk id="8" creationId="{321297A3-982A-56BE-9483-83CF421810CF}"/>
          </ac:spMkLst>
        </pc:spChg>
        <pc:spChg chg="mod">
          <ac:chgData name="世倫 賴" userId="9036a931db755206" providerId="LiveId" clId="{654F651A-A369-4766-B884-5ABED68EAE69}" dt="2024-04-16T09:28:52.927" v="503" actId="2711"/>
          <ac:spMkLst>
            <pc:docMk/>
            <pc:sldMk cId="2339735484" sldId="263"/>
            <ac:spMk id="14" creationId="{7DE2C7E9-E876-6AB5-FE56-7CD1D07320F2}"/>
          </ac:spMkLst>
        </pc:spChg>
        <pc:spChg chg="mod">
          <ac:chgData name="世倫 賴" userId="9036a931db755206" providerId="LiveId" clId="{654F651A-A369-4766-B884-5ABED68EAE69}" dt="2024-04-16T09:30:06.036" v="517" actId="2711"/>
          <ac:spMkLst>
            <pc:docMk/>
            <pc:sldMk cId="2339735484" sldId="263"/>
            <ac:spMk id="15" creationId="{01075686-085B-F061-426F-2B837B698DC1}"/>
          </ac:spMkLst>
        </pc:spChg>
        <pc:spChg chg="mod">
          <ac:chgData name="世倫 賴" userId="9036a931db755206" providerId="LiveId" clId="{654F651A-A369-4766-B884-5ABED68EAE69}" dt="2024-04-16T09:29:57.752" v="514" actId="2711"/>
          <ac:spMkLst>
            <pc:docMk/>
            <pc:sldMk cId="2339735484" sldId="263"/>
            <ac:spMk id="48" creationId="{82F019D2-67C7-DA8B-BBAC-22A214D6F551}"/>
          </ac:spMkLst>
        </pc:spChg>
        <pc:spChg chg="mod">
          <ac:chgData name="世倫 賴" userId="9036a931db755206" providerId="LiveId" clId="{654F651A-A369-4766-B884-5ABED68EAE69}" dt="2024-04-16T09:29:57.752" v="514" actId="2711"/>
          <ac:spMkLst>
            <pc:docMk/>
            <pc:sldMk cId="2339735484" sldId="263"/>
            <ac:spMk id="49" creationId="{E7A5FDD0-72D7-258C-DD0F-48C96990C9D2}"/>
          </ac:spMkLst>
        </pc:spChg>
        <pc:spChg chg="mod">
          <ac:chgData name="世倫 賴" userId="9036a931db755206" providerId="LiveId" clId="{654F651A-A369-4766-B884-5ABED68EAE69}" dt="2024-04-16T09:29:57.752" v="514" actId="2711"/>
          <ac:spMkLst>
            <pc:docMk/>
            <pc:sldMk cId="2339735484" sldId="263"/>
            <ac:spMk id="50" creationId="{DE451F8E-8D04-F53E-B9FD-D8E68D225AFE}"/>
          </ac:spMkLst>
        </pc:spChg>
        <pc:spChg chg="mod">
          <ac:chgData name="世倫 賴" userId="9036a931db755206" providerId="LiveId" clId="{654F651A-A369-4766-B884-5ABED68EAE69}" dt="2024-04-16T09:29:57.752" v="514" actId="2711"/>
          <ac:spMkLst>
            <pc:docMk/>
            <pc:sldMk cId="2339735484" sldId="263"/>
            <ac:spMk id="51" creationId="{7B8FECF3-6D1A-33CA-C0A3-700ECEFAD588}"/>
          </ac:spMkLst>
        </pc:spChg>
        <pc:spChg chg="mod">
          <ac:chgData name="世倫 賴" userId="9036a931db755206" providerId="LiveId" clId="{654F651A-A369-4766-B884-5ABED68EAE69}" dt="2024-04-16T09:29:57.752" v="514" actId="2711"/>
          <ac:spMkLst>
            <pc:docMk/>
            <pc:sldMk cId="2339735484" sldId="263"/>
            <ac:spMk id="52" creationId="{78530E71-DE81-9A22-3BFB-588151C287E1}"/>
          </ac:spMkLst>
        </pc:spChg>
        <pc:spChg chg="mod">
          <ac:chgData name="世倫 賴" userId="9036a931db755206" providerId="LiveId" clId="{654F651A-A369-4766-B884-5ABED68EAE69}" dt="2024-04-16T09:29:28.802" v="510" actId="2711"/>
          <ac:spMkLst>
            <pc:docMk/>
            <pc:sldMk cId="2339735484" sldId="263"/>
            <ac:spMk id="54" creationId="{6EB75186-DB1E-4D13-9F07-E963363E2AF1}"/>
          </ac:spMkLst>
        </pc:spChg>
        <pc:spChg chg="mod">
          <ac:chgData name="世倫 賴" userId="9036a931db755206" providerId="LiveId" clId="{654F651A-A369-4766-B884-5ABED68EAE69}" dt="2024-04-16T09:29:37.129" v="511" actId="2711"/>
          <ac:spMkLst>
            <pc:docMk/>
            <pc:sldMk cId="2339735484" sldId="263"/>
            <ac:spMk id="55" creationId="{2298EDC8-2699-4F02-9517-06979CA263BE}"/>
          </ac:spMkLst>
        </pc:spChg>
      </pc:sldChg>
      <pc:sldChg chg="addSp modSp">
        <pc:chgData name="世倫 賴" userId="9036a931db755206" providerId="LiveId" clId="{654F651A-A369-4766-B884-5ABED68EAE69}" dt="2024-04-16T09:32:56.955" v="518" actId="164"/>
        <pc:sldMkLst>
          <pc:docMk/>
          <pc:sldMk cId="954377384" sldId="269"/>
        </pc:sldMkLst>
        <pc:spChg chg="mod">
          <ac:chgData name="世倫 賴" userId="9036a931db755206" providerId="LiveId" clId="{654F651A-A369-4766-B884-5ABED68EAE69}" dt="2024-04-16T09:32:56.955" v="518" actId="164"/>
          <ac:spMkLst>
            <pc:docMk/>
            <pc:sldMk cId="954377384" sldId="269"/>
            <ac:spMk id="93" creationId="{D190BEA6-79A9-40CB-ACC6-528917BA2BDB}"/>
          </ac:spMkLst>
        </pc:spChg>
        <pc:spChg chg="mod">
          <ac:chgData name="世倫 賴" userId="9036a931db755206" providerId="LiveId" clId="{654F651A-A369-4766-B884-5ABED68EAE69}" dt="2024-04-16T09:32:56.955" v="518" actId="164"/>
          <ac:spMkLst>
            <pc:docMk/>
            <pc:sldMk cId="954377384" sldId="269"/>
            <ac:spMk id="103" creationId="{3D2ED69B-AC71-4FC8-9145-39F675AF036A}"/>
          </ac:spMkLst>
        </pc:spChg>
        <pc:spChg chg="mod">
          <ac:chgData name="世倫 賴" userId="9036a931db755206" providerId="LiveId" clId="{654F651A-A369-4766-B884-5ABED68EAE69}" dt="2024-04-16T09:32:56.955" v="518" actId="164"/>
          <ac:spMkLst>
            <pc:docMk/>
            <pc:sldMk cId="954377384" sldId="269"/>
            <ac:spMk id="104" creationId="{EBD94C84-CDCF-4D63-9597-832E2FF4F69C}"/>
          </ac:spMkLst>
        </pc:spChg>
        <pc:spChg chg="mod">
          <ac:chgData name="世倫 賴" userId="9036a931db755206" providerId="LiveId" clId="{654F651A-A369-4766-B884-5ABED68EAE69}" dt="2024-04-16T09:32:56.955" v="518" actId="164"/>
          <ac:spMkLst>
            <pc:docMk/>
            <pc:sldMk cId="954377384" sldId="269"/>
            <ac:spMk id="105" creationId="{654A1CE0-1C71-414B-914B-F053B027836E}"/>
          </ac:spMkLst>
        </pc:spChg>
        <pc:grpChg chg="add mod">
          <ac:chgData name="世倫 賴" userId="9036a931db755206" providerId="LiveId" clId="{654F651A-A369-4766-B884-5ABED68EAE69}" dt="2024-04-16T09:32:56.955" v="518" actId="164"/>
          <ac:grpSpMkLst>
            <pc:docMk/>
            <pc:sldMk cId="954377384" sldId="269"/>
            <ac:grpSpMk id="2" creationId="{15EF5CF6-95AC-44AA-B92C-D516F30CE0D9}"/>
          </ac:grpSpMkLst>
        </pc:grpChg>
        <pc:grpChg chg="mod">
          <ac:chgData name="世倫 賴" userId="9036a931db755206" providerId="LiveId" clId="{654F651A-A369-4766-B884-5ABED68EAE69}" dt="2024-04-16T09:32:56.955" v="518" actId="164"/>
          <ac:grpSpMkLst>
            <pc:docMk/>
            <pc:sldMk cId="954377384" sldId="269"/>
            <ac:grpSpMk id="4" creationId="{80D5DEFE-E640-45AD-9D83-3553C596E152}"/>
          </ac:grpSpMkLst>
        </pc:grpChg>
        <pc:grpChg chg="mod">
          <ac:chgData name="世倫 賴" userId="9036a931db755206" providerId="LiveId" clId="{654F651A-A369-4766-B884-5ABED68EAE69}" dt="2024-04-16T09:32:56.955" v="518" actId="164"/>
          <ac:grpSpMkLst>
            <pc:docMk/>
            <pc:sldMk cId="954377384" sldId="269"/>
            <ac:grpSpMk id="5" creationId="{C1B07F82-7F5C-4C48-820F-71A0467FED72}"/>
          </ac:grpSpMkLst>
        </pc:grpChg>
        <pc:grpChg chg="mod">
          <ac:chgData name="世倫 賴" userId="9036a931db755206" providerId="LiveId" clId="{654F651A-A369-4766-B884-5ABED68EAE69}" dt="2024-04-16T09:32:56.955" v="518" actId="164"/>
          <ac:grpSpMkLst>
            <pc:docMk/>
            <pc:sldMk cId="954377384" sldId="269"/>
            <ac:grpSpMk id="94" creationId="{FFEA8C08-551C-4B2F-BAD4-2B3FEBA7C259}"/>
          </ac:grpSpMkLst>
        </pc:grpChg>
        <pc:grpChg chg="mod">
          <ac:chgData name="世倫 賴" userId="9036a931db755206" providerId="LiveId" clId="{654F651A-A369-4766-B884-5ABED68EAE69}" dt="2024-04-16T09:32:56.955" v="518" actId="164"/>
          <ac:grpSpMkLst>
            <pc:docMk/>
            <pc:sldMk cId="954377384" sldId="269"/>
            <ac:grpSpMk id="109" creationId="{1D9CDDCD-E6A1-454D-9515-EAAC1A0CD63A}"/>
          </ac:grpSpMkLst>
        </pc:grpChg>
        <pc:cxnChg chg="mod">
          <ac:chgData name="世倫 賴" userId="9036a931db755206" providerId="LiveId" clId="{654F651A-A369-4766-B884-5ABED68EAE69}" dt="2024-04-16T09:32:56.955" v="518" actId="164"/>
          <ac:cxnSpMkLst>
            <pc:docMk/>
            <pc:sldMk cId="954377384" sldId="269"/>
            <ac:cxnSpMk id="95" creationId="{CB02E140-E080-425B-9575-5BC119D6DFBF}"/>
          </ac:cxnSpMkLst>
        </pc:cxnChg>
        <pc:cxnChg chg="mod">
          <ac:chgData name="世倫 賴" userId="9036a931db755206" providerId="LiveId" clId="{654F651A-A369-4766-B884-5ABED68EAE69}" dt="2024-04-16T09:32:56.955" v="518" actId="164"/>
          <ac:cxnSpMkLst>
            <pc:docMk/>
            <pc:sldMk cId="954377384" sldId="269"/>
            <ac:cxnSpMk id="100" creationId="{278E89D7-9B49-4A3C-8335-D011E1149BD0}"/>
          </ac:cxnSpMkLst>
        </pc:cxnChg>
        <pc:cxnChg chg="mod">
          <ac:chgData name="世倫 賴" userId="9036a931db755206" providerId="LiveId" clId="{654F651A-A369-4766-B884-5ABED68EAE69}" dt="2024-04-16T09:32:56.955" v="518" actId="164"/>
          <ac:cxnSpMkLst>
            <pc:docMk/>
            <pc:sldMk cId="954377384" sldId="269"/>
            <ac:cxnSpMk id="101" creationId="{83AE9A1B-EDCC-4EA8-835C-C489E86CF9E9}"/>
          </ac:cxnSpMkLst>
        </pc:cxnChg>
        <pc:cxnChg chg="mod">
          <ac:chgData name="世倫 賴" userId="9036a931db755206" providerId="LiveId" clId="{654F651A-A369-4766-B884-5ABED68EAE69}" dt="2024-04-16T09:32:56.955" v="518" actId="164"/>
          <ac:cxnSpMkLst>
            <pc:docMk/>
            <pc:sldMk cId="954377384" sldId="269"/>
            <ac:cxnSpMk id="102" creationId="{F2D7996F-9BC3-44F5-9110-9EDCE403FC01}"/>
          </ac:cxnSpMkLst>
        </pc:cxnChg>
      </pc:sldChg>
      <pc:sldChg chg="modSp mod">
        <pc:chgData name="世倫 賴" userId="9036a931db755206" providerId="LiveId" clId="{654F651A-A369-4766-B884-5ABED68EAE69}" dt="2024-04-16T12:07:51.231" v="526" actId="255"/>
        <pc:sldMkLst>
          <pc:docMk/>
          <pc:sldMk cId="1539965240" sldId="273"/>
        </pc:sldMkLst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2" creationId="{289ADD24-06CE-4EFC-8895-50A69A0E4C48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3" creationId="{78CA54C1-B41B-4934-B505-90A35203886C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4" creationId="{E2AA0B60-0754-4E9A-8D7F-6016086F0CC7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5" creationId="{3ACD278D-BC28-40C3-9923-C94BAA5C121C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6" creationId="{C2B79689-CBFB-419E-9773-E4A973F84B27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7" creationId="{96211234-6C5F-4F98-8A4A-716A8670FA53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8" creationId="{43E51F50-B73E-4CB3-B14B-2987B0946BE8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9" creationId="{80AA29B4-D76C-460E-930B-6AD10E9B735B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0" creationId="{CAAD2364-5583-4F2E-ABB7-67FC4E1A56A5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1" creationId="{E994C5E8-E32B-4D69-9A5D-9EC15E0A5FB0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2" creationId="{830CBC4B-3D6B-4B2B-8B34-729CA1542AA3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3" creationId="{1D8674C0-D158-4BC4-8E4C-15ACD8A10A61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22" creationId="{39934FBC-20BD-4F1B-B2B6-C16408A8A523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23" creationId="{FAA603C7-CB3E-4AC5-8511-B30DB7FFB476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24" creationId="{7733FA8E-BEA9-49D6-BA8E-6264F8439C77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25" creationId="{2B0D1812-D130-4FB7-AF0F-52FE3B91A8CB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26" creationId="{EDFF23BC-359F-490E-B972-632D0F0ACAE9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27" creationId="{1A58AE86-3F5E-4A67-B491-6EC108B6171D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28" creationId="{29BA66E1-6357-4B23-AF6E-5BDB9D645C52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29" creationId="{7F9ED3CB-340D-4C93-83E9-631060A0C034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30" creationId="{2F825EFD-7413-45AD-B5F4-0BCB7BFB4406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31" creationId="{82086E22-3C01-4486-8E35-5CC13189A885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32" creationId="{CF176F42-D99A-4588-A04A-062A6311824F}"/>
          </ac:spMkLst>
        </pc:spChg>
        <pc:spChg chg="mod">
          <ac:chgData name="世倫 賴" userId="9036a931db755206" providerId="LiveId" clId="{654F651A-A369-4766-B884-5ABED68EAE69}" dt="2024-04-16T12:07:51.231" v="526" actId="255"/>
          <ac:spMkLst>
            <pc:docMk/>
            <pc:sldMk cId="1539965240" sldId="273"/>
            <ac:spMk id="133" creationId="{14DDABCB-156C-4E44-8D91-4BAF9E31BDEC}"/>
          </ac:spMkLst>
        </pc:spChg>
        <pc:grpChg chg="mod">
          <ac:chgData name="世倫 賴" userId="9036a931db755206" providerId="LiveId" clId="{654F651A-A369-4766-B884-5ABED68EAE69}" dt="2024-04-16T12:07:26.736" v="523" actId="1076"/>
          <ac:grpSpMkLst>
            <pc:docMk/>
            <pc:sldMk cId="1539965240" sldId="273"/>
            <ac:grpSpMk id="138" creationId="{D2B94196-B0D5-4F89-AEA9-A3C66B04C3C2}"/>
          </ac:grpSpMkLst>
        </pc:grpChg>
      </pc:sldChg>
      <pc:sldChg chg="modSp mod">
        <pc:chgData name="世倫 賴" userId="9036a931db755206" providerId="LiveId" clId="{654F651A-A369-4766-B884-5ABED68EAE69}" dt="2024-03-27T14:01:13.212" v="62" actId="1076"/>
        <pc:sldMkLst>
          <pc:docMk/>
          <pc:sldMk cId="3724324782" sldId="274"/>
        </pc:sldMkLst>
        <pc:grpChg chg="mod">
          <ac:chgData name="世倫 賴" userId="9036a931db755206" providerId="LiveId" clId="{654F651A-A369-4766-B884-5ABED68EAE69}" dt="2024-03-27T14:01:13.212" v="62" actId="1076"/>
          <ac:grpSpMkLst>
            <pc:docMk/>
            <pc:sldMk cId="3724324782" sldId="274"/>
            <ac:grpSpMk id="103" creationId="{BFBB0159-D8C7-46D9-B056-5A265E732669}"/>
          </ac:grpSpMkLst>
        </pc:grpChg>
      </pc:sldChg>
      <pc:sldChg chg="modSp mod">
        <pc:chgData name="世倫 賴" userId="9036a931db755206" providerId="LiveId" clId="{654F651A-A369-4766-B884-5ABED68EAE69}" dt="2024-03-27T14:02:27.444" v="63" actId="1076"/>
        <pc:sldMkLst>
          <pc:docMk/>
          <pc:sldMk cId="3800295251" sldId="275"/>
        </pc:sldMkLst>
        <pc:grpChg chg="mod">
          <ac:chgData name="世倫 賴" userId="9036a931db755206" providerId="LiveId" clId="{654F651A-A369-4766-B884-5ABED68EAE69}" dt="2024-03-27T14:02:27.444" v="63" actId="1076"/>
          <ac:grpSpMkLst>
            <pc:docMk/>
            <pc:sldMk cId="3800295251" sldId="275"/>
            <ac:grpSpMk id="105" creationId="{003D2A04-AB11-49E7-B0E7-24A5F6096A90}"/>
          </ac:grpSpMkLst>
        </pc:grpChg>
      </pc:sldChg>
      <pc:sldChg chg="modSp mod">
        <pc:chgData name="世倫 賴" userId="9036a931db755206" providerId="LiveId" clId="{654F651A-A369-4766-B884-5ABED68EAE69}" dt="2024-03-27T14:02:30.244" v="64" actId="1076"/>
        <pc:sldMkLst>
          <pc:docMk/>
          <pc:sldMk cId="911046318" sldId="276"/>
        </pc:sldMkLst>
        <pc:grpChg chg="mod">
          <ac:chgData name="世倫 賴" userId="9036a931db755206" providerId="LiveId" clId="{654F651A-A369-4766-B884-5ABED68EAE69}" dt="2024-03-27T14:02:30.244" v="64" actId="1076"/>
          <ac:grpSpMkLst>
            <pc:docMk/>
            <pc:sldMk cId="911046318" sldId="276"/>
            <ac:grpSpMk id="137" creationId="{A734565D-D20B-4C52-9EB5-EF6E50508094}"/>
          </ac:grpSpMkLst>
        </pc:grpChg>
      </pc:sldChg>
      <pc:sldChg chg="addSp modSp mod">
        <pc:chgData name="世倫 賴" userId="9036a931db755206" providerId="LiveId" clId="{654F651A-A369-4766-B884-5ABED68EAE69}" dt="2024-04-16T08:53:47.637" v="388" actId="1076"/>
        <pc:sldMkLst>
          <pc:docMk/>
          <pc:sldMk cId="714117023" sldId="385"/>
        </pc:sldMkLst>
        <pc:spChg chg="mod">
          <ac:chgData name="世倫 賴" userId="9036a931db755206" providerId="LiveId" clId="{654F651A-A369-4766-B884-5ABED68EAE69}" dt="2024-04-16T08:53:47.637" v="388" actId="1076"/>
          <ac:spMkLst>
            <pc:docMk/>
            <pc:sldMk cId="714117023" sldId="385"/>
            <ac:spMk id="5" creationId="{120D929C-BC21-4F4E-BC83-4DE9F17F7C96}"/>
          </ac:spMkLst>
        </pc:spChg>
        <pc:spChg chg="add mod">
          <ac:chgData name="世倫 賴" userId="9036a931db755206" providerId="LiveId" clId="{654F651A-A369-4766-B884-5ABED68EAE69}" dt="2024-04-16T08:53:47.637" v="388" actId="1076"/>
          <ac:spMkLst>
            <pc:docMk/>
            <pc:sldMk cId="714117023" sldId="385"/>
            <ac:spMk id="7" creationId="{271C5B86-2E44-4F55-AFD6-9F9AF36B3BD9}"/>
          </ac:spMkLst>
        </pc:spChg>
        <pc:spChg chg="add mod">
          <ac:chgData name="世倫 賴" userId="9036a931db755206" providerId="LiveId" clId="{654F651A-A369-4766-B884-5ABED68EAE69}" dt="2024-04-16T08:53:47.637" v="388" actId="1076"/>
          <ac:spMkLst>
            <pc:docMk/>
            <pc:sldMk cId="714117023" sldId="385"/>
            <ac:spMk id="9" creationId="{2152CD62-C34B-41D6-805D-A6BE1AF4B867}"/>
          </ac:spMkLst>
        </pc:spChg>
        <pc:spChg chg="mod">
          <ac:chgData name="世倫 賴" userId="9036a931db755206" providerId="LiveId" clId="{654F651A-A369-4766-B884-5ABED68EAE69}" dt="2024-04-16T08:53:47.637" v="388" actId="1076"/>
          <ac:spMkLst>
            <pc:docMk/>
            <pc:sldMk cId="714117023" sldId="385"/>
            <ac:spMk id="10" creationId="{60EDB61A-CF4B-4791-AF9F-0C107030A094}"/>
          </ac:spMkLst>
        </pc:spChg>
        <pc:spChg chg="mod">
          <ac:chgData name="世倫 賴" userId="9036a931db755206" providerId="LiveId" clId="{654F651A-A369-4766-B884-5ABED68EAE69}" dt="2024-04-16T08:53:47.637" v="388" actId="1076"/>
          <ac:spMkLst>
            <pc:docMk/>
            <pc:sldMk cId="714117023" sldId="385"/>
            <ac:spMk id="11" creationId="{FBD59F11-D489-447C-B270-B335A47A45C1}"/>
          </ac:spMkLst>
        </pc:spChg>
        <pc:grpChg chg="mod">
          <ac:chgData name="世倫 賴" userId="9036a931db755206" providerId="LiveId" clId="{654F651A-A369-4766-B884-5ABED68EAE69}" dt="2024-04-16T08:53:47.637" v="388" actId="1076"/>
          <ac:grpSpMkLst>
            <pc:docMk/>
            <pc:sldMk cId="714117023" sldId="385"/>
            <ac:grpSpMk id="2" creationId="{8BBA8D8A-A00F-40C2-B98A-81925A094BE5}"/>
          </ac:grpSpMkLst>
        </pc:grpChg>
        <pc:grpChg chg="add mod">
          <ac:chgData name="世倫 賴" userId="9036a931db755206" providerId="LiveId" clId="{654F651A-A369-4766-B884-5ABED68EAE69}" dt="2024-04-16T08:53:47.637" v="388" actId="1076"/>
          <ac:grpSpMkLst>
            <pc:docMk/>
            <pc:sldMk cId="714117023" sldId="385"/>
            <ac:grpSpMk id="3" creationId="{16499E5F-BD06-4C27-BFE2-BD4B429905C6}"/>
          </ac:grpSpMkLst>
        </pc:grpChg>
        <pc:picChg chg="mod">
          <ac:chgData name="世倫 賴" userId="9036a931db755206" providerId="LiveId" clId="{654F651A-A369-4766-B884-5ABED68EAE69}" dt="2024-04-16T08:53:47.637" v="388" actId="1076"/>
          <ac:picMkLst>
            <pc:docMk/>
            <pc:sldMk cId="714117023" sldId="385"/>
            <ac:picMk id="8" creationId="{EEB23286-56C0-4EAA-B497-F31DBFBC6E4F}"/>
          </ac:picMkLst>
        </pc:picChg>
      </pc:sldChg>
      <pc:sldChg chg="addSp modSp mod">
        <pc:chgData name="世倫 賴" userId="9036a931db755206" providerId="LiveId" clId="{654F651A-A369-4766-B884-5ABED68EAE69}" dt="2024-04-09T09:01:56.470" v="181" actId="164"/>
        <pc:sldMkLst>
          <pc:docMk/>
          <pc:sldMk cId="4273875279" sldId="386"/>
        </pc:sldMkLst>
        <pc:spChg chg="mod">
          <ac:chgData name="世倫 賴" userId="9036a931db755206" providerId="LiveId" clId="{654F651A-A369-4766-B884-5ABED68EAE69}" dt="2024-04-09T08:58:21.740" v="129" actId="12788"/>
          <ac:spMkLst>
            <pc:docMk/>
            <pc:sldMk cId="4273875279" sldId="386"/>
            <ac:spMk id="52" creationId="{73FFA62D-CD85-4392-A686-004FE0789237}"/>
          </ac:spMkLst>
        </pc:spChg>
        <pc:spChg chg="mod">
          <ac:chgData name="世倫 賴" userId="9036a931db755206" providerId="LiveId" clId="{654F651A-A369-4766-B884-5ABED68EAE69}" dt="2024-04-09T08:58:21.740" v="129" actId="12788"/>
          <ac:spMkLst>
            <pc:docMk/>
            <pc:sldMk cId="4273875279" sldId="386"/>
            <ac:spMk id="53" creationId="{CDEE3B48-A6A1-472F-99F0-882EF021987B}"/>
          </ac:spMkLst>
        </pc:spChg>
        <pc:spChg chg="mod">
          <ac:chgData name="世倫 賴" userId="9036a931db755206" providerId="LiveId" clId="{654F651A-A369-4766-B884-5ABED68EAE69}" dt="2024-04-09T08:58:21.740" v="129" actId="12788"/>
          <ac:spMkLst>
            <pc:docMk/>
            <pc:sldMk cId="4273875279" sldId="386"/>
            <ac:spMk id="54" creationId="{7F83B762-2DF3-4F02-9C78-E39907691BA0}"/>
          </ac:spMkLst>
        </pc:spChg>
        <pc:spChg chg="mod">
          <ac:chgData name="世倫 賴" userId="9036a931db755206" providerId="LiveId" clId="{654F651A-A369-4766-B884-5ABED68EAE69}" dt="2024-04-09T08:58:21.740" v="129" actId="12788"/>
          <ac:spMkLst>
            <pc:docMk/>
            <pc:sldMk cId="4273875279" sldId="386"/>
            <ac:spMk id="55" creationId="{77319F6E-BCAE-4C51-AEDE-864C7A102167}"/>
          </ac:spMkLst>
        </pc:spChg>
        <pc:spChg chg="mod">
          <ac:chgData name="世倫 賴" userId="9036a931db755206" providerId="LiveId" clId="{654F651A-A369-4766-B884-5ABED68EAE69}" dt="2024-04-09T08:58:21.740" v="129" actId="12788"/>
          <ac:spMkLst>
            <pc:docMk/>
            <pc:sldMk cId="4273875279" sldId="386"/>
            <ac:spMk id="56" creationId="{B0A99B11-B25E-4C53-963C-846D46A229E2}"/>
          </ac:spMkLst>
        </pc:spChg>
        <pc:spChg chg="mod">
          <ac:chgData name="世倫 賴" userId="9036a931db755206" providerId="LiveId" clId="{654F651A-A369-4766-B884-5ABED68EAE69}" dt="2024-04-09T08:58:21.740" v="129" actId="12788"/>
          <ac:spMkLst>
            <pc:docMk/>
            <pc:sldMk cId="4273875279" sldId="386"/>
            <ac:spMk id="57" creationId="{CF40F9A5-C135-4282-8B86-1AE862E70CEB}"/>
          </ac:spMkLst>
        </pc:spChg>
        <pc:spChg chg="mod">
          <ac:chgData name="世倫 賴" userId="9036a931db755206" providerId="LiveId" clId="{654F651A-A369-4766-B884-5ABED68EAE69}" dt="2024-04-09T08:58:21.740" v="129" actId="12788"/>
          <ac:spMkLst>
            <pc:docMk/>
            <pc:sldMk cId="4273875279" sldId="386"/>
            <ac:spMk id="58" creationId="{1285F06C-6E7F-4319-9D94-6A22F7107DBB}"/>
          </ac:spMkLst>
        </pc:spChg>
        <pc:spChg chg="add mod">
          <ac:chgData name="世倫 賴" userId="9036a931db755206" providerId="LiveId" clId="{654F651A-A369-4766-B884-5ABED68EAE69}" dt="2024-04-09T09:01:56.470" v="181" actId="164"/>
          <ac:spMkLst>
            <pc:docMk/>
            <pc:sldMk cId="4273875279" sldId="386"/>
            <ac:spMk id="101" creationId="{6E8BC6E9-202E-459D-8A11-0C00629F6354}"/>
          </ac:spMkLst>
        </pc:spChg>
        <pc:spChg chg="mod">
          <ac:chgData name="世倫 賴" userId="9036a931db755206" providerId="LiveId" clId="{654F651A-A369-4766-B884-5ABED68EAE69}" dt="2024-04-09T08:57:54.844" v="127" actId="14100"/>
          <ac:spMkLst>
            <pc:docMk/>
            <pc:sldMk cId="4273875279" sldId="386"/>
            <ac:spMk id="102" creationId="{9216A723-D23E-47CC-8A41-7E6CDBCA7A04}"/>
          </ac:spMkLst>
        </pc:spChg>
        <pc:grpChg chg="add mod">
          <ac:chgData name="世倫 賴" userId="9036a931db755206" providerId="LiveId" clId="{654F651A-A369-4766-B884-5ABED68EAE69}" dt="2024-04-09T09:01:56.470" v="181" actId="164"/>
          <ac:grpSpMkLst>
            <pc:docMk/>
            <pc:sldMk cId="4273875279" sldId="386"/>
            <ac:grpSpMk id="2" creationId="{FA357FAB-C300-48B8-881C-9CD0A586E9D2}"/>
          </ac:grpSpMkLst>
        </pc:grpChg>
        <pc:grpChg chg="mod">
          <ac:chgData name="世倫 賴" userId="9036a931db755206" providerId="LiveId" clId="{654F651A-A369-4766-B884-5ABED68EAE69}" dt="2024-04-09T09:01:56.470" v="181" actId="164"/>
          <ac:grpSpMkLst>
            <pc:docMk/>
            <pc:sldMk cId="4273875279" sldId="386"/>
            <ac:grpSpMk id="104" creationId="{9ED7E9C5-ADE0-42A7-9472-7A056173E195}"/>
          </ac:grpSpMkLst>
        </pc:grpChg>
      </pc:sldChg>
      <pc:sldChg chg="addSp delSp modSp mod">
        <pc:chgData name="世倫 賴" userId="9036a931db755206" providerId="LiveId" clId="{654F651A-A369-4766-B884-5ABED68EAE69}" dt="2024-04-11T09:58:35.172" v="373" actId="164"/>
        <pc:sldMkLst>
          <pc:docMk/>
          <pc:sldMk cId="2407561760" sldId="387"/>
        </pc:sldMkLst>
        <pc:spChg chg="mod">
          <ac:chgData name="世倫 賴" userId="9036a931db755206" providerId="LiveId" clId="{654F651A-A369-4766-B884-5ABED68EAE69}" dt="2024-04-11T09:55:11.523" v="289" actId="20577"/>
          <ac:spMkLst>
            <pc:docMk/>
            <pc:sldMk cId="2407561760" sldId="387"/>
            <ac:spMk id="60" creationId="{9C70F1EE-F886-4019-91D0-7DB61CB83317}"/>
          </ac:spMkLst>
        </pc:spChg>
        <pc:spChg chg="mod">
          <ac:chgData name="世倫 賴" userId="9036a931db755206" providerId="LiveId" clId="{654F651A-A369-4766-B884-5ABED68EAE69}" dt="2024-04-11T09:55:17.483" v="294" actId="20577"/>
          <ac:spMkLst>
            <pc:docMk/>
            <pc:sldMk cId="2407561760" sldId="387"/>
            <ac:spMk id="61" creationId="{ADA123BD-7A08-41C3-B8E8-9699CF280B8B}"/>
          </ac:spMkLst>
        </pc:spChg>
        <pc:spChg chg="mod">
          <ac:chgData name="世倫 賴" userId="9036a931db755206" providerId="LiveId" clId="{654F651A-A369-4766-B884-5ABED68EAE69}" dt="2024-04-11T09:55:26.859" v="299" actId="20577"/>
          <ac:spMkLst>
            <pc:docMk/>
            <pc:sldMk cId="2407561760" sldId="387"/>
            <ac:spMk id="62" creationId="{80DBF6CF-2091-494D-A075-6E4ECB542F2E}"/>
          </ac:spMkLst>
        </pc:spChg>
        <pc:spChg chg="mod">
          <ac:chgData name="世倫 賴" userId="9036a931db755206" providerId="LiveId" clId="{654F651A-A369-4766-B884-5ABED68EAE69}" dt="2024-04-11T09:55:36.563" v="304" actId="20577"/>
          <ac:spMkLst>
            <pc:docMk/>
            <pc:sldMk cId="2407561760" sldId="387"/>
            <ac:spMk id="63" creationId="{810ED7D0-5DB9-4B9C-B579-6E09FF1B380E}"/>
          </ac:spMkLst>
        </pc:spChg>
        <pc:spChg chg="mod">
          <ac:chgData name="世倫 賴" userId="9036a931db755206" providerId="LiveId" clId="{654F651A-A369-4766-B884-5ABED68EAE69}" dt="2024-04-11T09:55:42.091" v="309" actId="20577"/>
          <ac:spMkLst>
            <pc:docMk/>
            <pc:sldMk cId="2407561760" sldId="387"/>
            <ac:spMk id="64" creationId="{62533587-E877-4989-84E9-1D44FD1E5335}"/>
          </ac:spMkLst>
        </pc:spChg>
        <pc:spChg chg="mod">
          <ac:chgData name="世倫 賴" userId="9036a931db755206" providerId="LiveId" clId="{654F651A-A369-4766-B884-5ABED68EAE69}" dt="2024-04-11T09:55:46.835" v="314" actId="20577"/>
          <ac:spMkLst>
            <pc:docMk/>
            <pc:sldMk cId="2407561760" sldId="387"/>
            <ac:spMk id="65" creationId="{4798D6D1-D5B1-4234-B816-EF2B321A6242}"/>
          </ac:spMkLst>
        </pc:spChg>
        <pc:spChg chg="mod">
          <ac:chgData name="世倫 賴" userId="9036a931db755206" providerId="LiveId" clId="{654F651A-A369-4766-B884-5ABED68EAE69}" dt="2024-04-11T09:55:52.964" v="319" actId="20577"/>
          <ac:spMkLst>
            <pc:docMk/>
            <pc:sldMk cId="2407561760" sldId="387"/>
            <ac:spMk id="66" creationId="{5C5DA7E0-F620-4C96-83A0-4A0E585EBA32}"/>
          </ac:spMkLst>
        </pc:spChg>
        <pc:spChg chg="add del mod">
          <ac:chgData name="世倫 賴" userId="9036a931db755206" providerId="LiveId" clId="{654F651A-A369-4766-B884-5ABED68EAE69}" dt="2024-04-11T09:56:46.128" v="352"/>
          <ac:spMkLst>
            <pc:docMk/>
            <pc:sldMk cId="2407561760" sldId="387"/>
            <ac:spMk id="69" creationId="{4EB03E43-E436-42EB-8014-09FABD7FABC0}"/>
          </ac:spMkLst>
        </pc:spChg>
        <pc:spChg chg="add mod">
          <ac:chgData name="世倫 賴" userId="9036a931db755206" providerId="LiveId" clId="{654F651A-A369-4766-B884-5ABED68EAE69}" dt="2024-04-11T09:58:35.172" v="373" actId="164"/>
          <ac:spMkLst>
            <pc:docMk/>
            <pc:sldMk cId="2407561760" sldId="387"/>
            <ac:spMk id="70" creationId="{A5EFE4A0-2CB1-4AF2-A99A-97F8E5412ADB}"/>
          </ac:spMkLst>
        </pc:spChg>
        <pc:spChg chg="mod">
          <ac:chgData name="世倫 賴" userId="9036a931db755206" providerId="LiveId" clId="{654F651A-A369-4766-B884-5ABED68EAE69}" dt="2024-04-11T09:56:32.361" v="345" actId="1076"/>
          <ac:spMkLst>
            <pc:docMk/>
            <pc:sldMk cId="2407561760" sldId="387"/>
            <ac:spMk id="76" creationId="{6B4D007B-D629-45EA-8586-495C7BA1A1FF}"/>
          </ac:spMkLst>
        </pc:spChg>
        <pc:spChg chg="mod">
          <ac:chgData name="世倫 賴" userId="9036a931db755206" providerId="LiveId" clId="{654F651A-A369-4766-B884-5ABED68EAE69}" dt="2024-04-11T09:56:28.928" v="344" actId="1076"/>
          <ac:spMkLst>
            <pc:docMk/>
            <pc:sldMk cId="2407561760" sldId="387"/>
            <ac:spMk id="77" creationId="{312E771A-6E5F-42A2-8F03-30477399C481}"/>
          </ac:spMkLst>
        </pc:spChg>
        <pc:spChg chg="mod">
          <ac:chgData name="世倫 賴" userId="9036a931db755206" providerId="LiveId" clId="{654F651A-A369-4766-B884-5ABED68EAE69}" dt="2024-04-11T09:57:18.327" v="372" actId="14100"/>
          <ac:spMkLst>
            <pc:docMk/>
            <pc:sldMk cId="2407561760" sldId="387"/>
            <ac:spMk id="136" creationId="{411749FD-71C2-47A6-A42E-63757EF2CB56}"/>
          </ac:spMkLst>
        </pc:spChg>
        <pc:grpChg chg="add mod">
          <ac:chgData name="世倫 賴" userId="9036a931db755206" providerId="LiveId" clId="{654F651A-A369-4766-B884-5ABED68EAE69}" dt="2024-04-11T09:58:35.172" v="373" actId="164"/>
          <ac:grpSpMkLst>
            <pc:docMk/>
            <pc:sldMk cId="2407561760" sldId="387"/>
            <ac:grpSpMk id="2" creationId="{169F68DC-B88D-49DA-8AF4-85A8CEED3E31}"/>
          </ac:grpSpMkLst>
        </pc:grpChg>
        <pc:grpChg chg="mod">
          <ac:chgData name="世倫 賴" userId="9036a931db755206" providerId="LiveId" clId="{654F651A-A369-4766-B884-5ABED68EAE69}" dt="2024-04-11T09:58:35.172" v="373" actId="164"/>
          <ac:grpSpMkLst>
            <pc:docMk/>
            <pc:sldMk cId="2407561760" sldId="387"/>
            <ac:grpSpMk id="138" creationId="{D50E5CB6-B5C2-406F-B940-9BA602048C9A}"/>
          </ac:grpSpMkLst>
        </pc:grpChg>
      </pc:sldChg>
      <pc:sldChg chg="addSp delSp modSp mod">
        <pc:chgData name="世倫 賴" userId="9036a931db755206" providerId="LiveId" clId="{654F651A-A369-4766-B884-5ABED68EAE69}" dt="2024-04-11T09:49:46.981" v="196"/>
        <pc:sldMkLst>
          <pc:docMk/>
          <pc:sldMk cId="3241162143" sldId="388"/>
        </pc:sldMkLst>
        <pc:spChg chg="mod">
          <ac:chgData name="世倫 賴" userId="9036a931db755206" providerId="LiveId" clId="{654F651A-A369-4766-B884-5ABED68EAE69}" dt="2024-04-09T08:59:41.477" v="154" actId="12788"/>
          <ac:spMkLst>
            <pc:docMk/>
            <pc:sldMk cId="3241162143" sldId="388"/>
            <ac:spMk id="4" creationId="{0FE03AC5-3A87-4751-9228-576EB0A2A4F0}"/>
          </ac:spMkLst>
        </pc:spChg>
        <pc:spChg chg="mod">
          <ac:chgData name="世倫 賴" userId="9036a931db755206" providerId="LiveId" clId="{654F651A-A369-4766-B884-5ABED68EAE69}" dt="2024-04-09T08:59:41.477" v="154" actId="12788"/>
          <ac:spMkLst>
            <pc:docMk/>
            <pc:sldMk cId="3241162143" sldId="388"/>
            <ac:spMk id="5" creationId="{2E23D671-BB6C-4177-88D4-07348F0E02F4}"/>
          </ac:spMkLst>
        </pc:spChg>
        <pc:spChg chg="mod">
          <ac:chgData name="世倫 賴" userId="9036a931db755206" providerId="LiveId" clId="{654F651A-A369-4766-B884-5ABED68EAE69}" dt="2024-04-09T08:59:41.477" v="154" actId="12788"/>
          <ac:spMkLst>
            <pc:docMk/>
            <pc:sldMk cId="3241162143" sldId="388"/>
            <ac:spMk id="6" creationId="{FAD36338-B667-4018-A35E-21630F3F936E}"/>
          </ac:spMkLst>
        </pc:spChg>
        <pc:spChg chg="mod">
          <ac:chgData name="世倫 賴" userId="9036a931db755206" providerId="LiveId" clId="{654F651A-A369-4766-B884-5ABED68EAE69}" dt="2024-04-09T08:59:41.477" v="154" actId="12788"/>
          <ac:spMkLst>
            <pc:docMk/>
            <pc:sldMk cId="3241162143" sldId="388"/>
            <ac:spMk id="7" creationId="{BF3133AC-B316-494E-861E-DA462709CB79}"/>
          </ac:spMkLst>
        </pc:spChg>
        <pc:spChg chg="mod">
          <ac:chgData name="世倫 賴" userId="9036a931db755206" providerId="LiveId" clId="{654F651A-A369-4766-B884-5ABED68EAE69}" dt="2024-04-09T08:59:41.477" v="154" actId="12788"/>
          <ac:spMkLst>
            <pc:docMk/>
            <pc:sldMk cId="3241162143" sldId="388"/>
            <ac:spMk id="8" creationId="{20A2EB06-272D-470E-945A-D16768326CCE}"/>
          </ac:spMkLst>
        </pc:spChg>
        <pc:spChg chg="mod">
          <ac:chgData name="世倫 賴" userId="9036a931db755206" providerId="LiveId" clId="{654F651A-A369-4766-B884-5ABED68EAE69}" dt="2024-04-09T08:59:41.477" v="154" actId="12788"/>
          <ac:spMkLst>
            <pc:docMk/>
            <pc:sldMk cId="3241162143" sldId="388"/>
            <ac:spMk id="9" creationId="{E81F192C-D894-47D1-9D9B-CF3546970570}"/>
          </ac:spMkLst>
        </pc:spChg>
        <pc:spChg chg="mod">
          <ac:chgData name="世倫 賴" userId="9036a931db755206" providerId="LiveId" clId="{654F651A-A369-4766-B884-5ABED68EAE69}" dt="2024-04-09T08:59:41.477" v="154" actId="12788"/>
          <ac:spMkLst>
            <pc:docMk/>
            <pc:sldMk cId="3241162143" sldId="388"/>
            <ac:spMk id="10" creationId="{FADC34F8-9353-49A9-8F0F-70BE3190DE49}"/>
          </ac:spMkLst>
        </pc:spChg>
        <pc:spChg chg="add del">
          <ac:chgData name="世倫 賴" userId="9036a931db755206" providerId="LiveId" clId="{654F651A-A369-4766-B884-5ABED68EAE69}" dt="2024-04-11T09:49:46.007" v="194" actId="478"/>
          <ac:spMkLst>
            <pc:docMk/>
            <pc:sldMk cId="3241162143" sldId="388"/>
            <ac:spMk id="18" creationId="{ABA727AD-0729-4E17-AA86-C102C9E27344}"/>
          </ac:spMkLst>
        </pc:spChg>
        <pc:spChg chg="add mod">
          <ac:chgData name="世倫 賴" userId="9036a931db755206" providerId="LiveId" clId="{654F651A-A369-4766-B884-5ABED68EAE69}" dt="2024-04-09T09:01:52.591" v="180" actId="164"/>
          <ac:spMkLst>
            <pc:docMk/>
            <pc:sldMk cId="3241162143" sldId="388"/>
            <ac:spMk id="61" creationId="{DEB12085-6CC9-4AC9-8F13-B06B4DD2B0B7}"/>
          </ac:spMkLst>
        </pc:spChg>
        <pc:spChg chg="add del mod">
          <ac:chgData name="世倫 賴" userId="9036a931db755206" providerId="LiveId" clId="{654F651A-A369-4766-B884-5ABED68EAE69}" dt="2024-04-11T09:49:43.822" v="190" actId="478"/>
          <ac:spMkLst>
            <pc:docMk/>
            <pc:sldMk cId="3241162143" sldId="388"/>
            <ac:spMk id="91" creationId="{BB779591-B8D2-45B8-86AB-69B6DFC77F42}"/>
          </ac:spMkLst>
        </pc:spChg>
        <pc:spChg chg="add del mod">
          <ac:chgData name="世倫 賴" userId="9036a931db755206" providerId="LiveId" clId="{654F651A-A369-4766-B884-5ABED68EAE69}" dt="2024-04-11T09:49:43.822" v="190" actId="478"/>
          <ac:spMkLst>
            <pc:docMk/>
            <pc:sldMk cId="3241162143" sldId="388"/>
            <ac:spMk id="92" creationId="{2A82FC43-0B50-46A9-ADDD-D35C937A548B}"/>
          </ac:spMkLst>
        </pc:spChg>
        <pc:spChg chg="add del mod">
          <ac:chgData name="世倫 賴" userId="9036a931db755206" providerId="LiveId" clId="{654F651A-A369-4766-B884-5ABED68EAE69}" dt="2024-04-11T09:49:43.822" v="190" actId="478"/>
          <ac:spMkLst>
            <pc:docMk/>
            <pc:sldMk cId="3241162143" sldId="388"/>
            <ac:spMk id="93" creationId="{FFE900EB-50BA-4EB2-B54D-F37DCB2EC9AC}"/>
          </ac:spMkLst>
        </pc:spChg>
        <pc:spChg chg="add del mod">
          <ac:chgData name="世倫 賴" userId="9036a931db755206" providerId="LiveId" clId="{654F651A-A369-4766-B884-5ABED68EAE69}" dt="2024-04-11T09:49:43.822" v="190" actId="478"/>
          <ac:spMkLst>
            <pc:docMk/>
            <pc:sldMk cId="3241162143" sldId="388"/>
            <ac:spMk id="94" creationId="{02E6430D-C8E5-444F-83F9-D347B7EE4579}"/>
          </ac:spMkLst>
        </pc:spChg>
        <pc:spChg chg="add del mod">
          <ac:chgData name="世倫 賴" userId="9036a931db755206" providerId="LiveId" clId="{654F651A-A369-4766-B884-5ABED68EAE69}" dt="2024-04-11T09:49:43.822" v="190" actId="478"/>
          <ac:spMkLst>
            <pc:docMk/>
            <pc:sldMk cId="3241162143" sldId="388"/>
            <ac:spMk id="95" creationId="{6CFB81D1-B47A-40E8-8440-9829A584B862}"/>
          </ac:spMkLst>
        </pc:spChg>
        <pc:spChg chg="add del mod">
          <ac:chgData name="世倫 賴" userId="9036a931db755206" providerId="LiveId" clId="{654F651A-A369-4766-B884-5ABED68EAE69}" dt="2024-04-11T09:49:43.822" v="190" actId="478"/>
          <ac:spMkLst>
            <pc:docMk/>
            <pc:sldMk cId="3241162143" sldId="388"/>
            <ac:spMk id="96" creationId="{43B8C76C-7578-4976-B7C2-4999FA3F64A7}"/>
          </ac:spMkLst>
        </pc:spChg>
        <pc:spChg chg="add del mod">
          <ac:chgData name="世倫 賴" userId="9036a931db755206" providerId="LiveId" clId="{654F651A-A369-4766-B884-5ABED68EAE69}" dt="2024-04-11T09:49:43.822" v="190" actId="478"/>
          <ac:spMkLst>
            <pc:docMk/>
            <pc:sldMk cId="3241162143" sldId="388"/>
            <ac:spMk id="97" creationId="{3A2967AD-2385-422C-B484-D77BCE63D30B}"/>
          </ac:spMkLst>
        </pc:spChg>
        <pc:spChg chg="mod">
          <ac:chgData name="世倫 賴" userId="9036a931db755206" providerId="LiveId" clId="{654F651A-A369-4766-B884-5ABED68EAE69}" dt="2024-04-11T09:49:12.783" v="183"/>
          <ac:spMkLst>
            <pc:docMk/>
            <pc:sldMk cId="3241162143" sldId="388"/>
            <ac:spMk id="98" creationId="{8D0698EC-A479-49BF-9928-23C3B12AE5A8}"/>
          </ac:spMkLst>
        </pc:spChg>
        <pc:spChg chg="mod">
          <ac:chgData name="世倫 賴" userId="9036a931db755206" providerId="LiveId" clId="{654F651A-A369-4766-B884-5ABED68EAE69}" dt="2024-04-11T09:49:12.783" v="183"/>
          <ac:spMkLst>
            <pc:docMk/>
            <pc:sldMk cId="3241162143" sldId="388"/>
            <ac:spMk id="99" creationId="{FF5B63B3-7D3B-4387-A3EE-D3972B73EA39}"/>
          </ac:spMkLst>
        </pc:spChg>
        <pc:spChg chg="mod">
          <ac:chgData name="世倫 賴" userId="9036a931db755206" providerId="LiveId" clId="{654F651A-A369-4766-B884-5ABED68EAE69}" dt="2024-04-09T09:00:22.436" v="179" actId="14100"/>
          <ac:spMkLst>
            <pc:docMk/>
            <pc:sldMk cId="3241162143" sldId="388"/>
            <ac:spMk id="103" creationId="{264C56A0-D524-40C3-9CE4-9242419CB0F2}"/>
          </ac:spMkLst>
        </pc:spChg>
        <pc:spChg chg="mod">
          <ac:chgData name="世倫 賴" userId="9036a931db755206" providerId="LiveId" clId="{654F651A-A369-4766-B884-5ABED68EAE69}" dt="2024-04-11T09:49:12.783" v="183"/>
          <ac:spMkLst>
            <pc:docMk/>
            <pc:sldMk cId="3241162143" sldId="388"/>
            <ac:spMk id="130" creationId="{8BCE99F1-0C45-4198-BF17-C8A04F129FE1}"/>
          </ac:spMkLst>
        </pc:spChg>
        <pc:grpChg chg="add mod">
          <ac:chgData name="世倫 賴" userId="9036a931db755206" providerId="LiveId" clId="{654F651A-A369-4766-B884-5ABED68EAE69}" dt="2024-04-11T09:49:45.507" v="193" actId="1076"/>
          <ac:grpSpMkLst>
            <pc:docMk/>
            <pc:sldMk cId="3241162143" sldId="388"/>
            <ac:grpSpMk id="2" creationId="{268522E4-DDFE-4A0A-978E-76AD4497A299}"/>
          </ac:grpSpMkLst>
        </pc:grpChg>
        <pc:grpChg chg="add del mod">
          <ac:chgData name="世倫 賴" userId="9036a931db755206" providerId="LiveId" clId="{654F651A-A369-4766-B884-5ABED68EAE69}" dt="2024-04-11T09:49:46.981" v="196"/>
          <ac:grpSpMkLst>
            <pc:docMk/>
            <pc:sldMk cId="3241162143" sldId="388"/>
            <ac:grpSpMk id="62" creationId="{7D22F341-66C7-42BC-BAE3-BEED283C7279}"/>
          </ac:grpSpMkLst>
        </pc:grpChg>
        <pc:grpChg chg="mod">
          <ac:chgData name="世倫 賴" userId="9036a931db755206" providerId="LiveId" clId="{654F651A-A369-4766-B884-5ABED68EAE69}" dt="2024-04-09T09:01:52.591" v="180" actId="164"/>
          <ac:grpSpMkLst>
            <pc:docMk/>
            <pc:sldMk cId="3241162143" sldId="388"/>
            <ac:grpSpMk id="106" creationId="{30F556A1-9C13-4554-8620-FC489DC95206}"/>
          </ac:grpSpMkLst>
        </pc:grp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63" creationId="{CBBD51C1-AF12-44E1-879D-05E418748FC1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64" creationId="{5B7B71DB-7005-403B-92B6-F133428EB1CE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65" creationId="{7F62BCDF-2C91-41B9-9C5E-364874147685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66" creationId="{BAA4FEED-4BDF-4AEC-B23B-2C4F989FDA80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67" creationId="{20B89D31-970F-4E5D-B501-1598D9A59773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68" creationId="{9ED0E129-E03D-4AC0-BBF0-6F639F7F31D7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69" creationId="{A8C81FB7-8CBA-4E7F-9BC5-BD57D5DD78C8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70" creationId="{B4F9C986-5E91-476B-8BC2-AFB58BAE3D12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71" creationId="{D8B37DB9-CB53-47DA-B0F2-23997FB8C76A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72" creationId="{440CF250-C48A-456B-9964-64079D025FAB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73" creationId="{061C526D-04A2-4A9B-AC3D-703C47AED34F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74" creationId="{EC75277A-A543-42D1-BB06-FED2207C913C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75" creationId="{85EBF9B3-6AEF-424B-9FDE-962A22C4671A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76" creationId="{B19E3940-051C-4F36-8753-522F23526FAF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77" creationId="{AB57F93F-3F13-4A01-8DED-D8DB026827D5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78" creationId="{0C1DA535-EA00-4600-8F39-4DA922FD21A6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79" creationId="{592FD23F-9DEE-440C-A458-DFB371FA7659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80" creationId="{293BFE87-778B-47EC-A774-38714A4C83CF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81" creationId="{2BFAF84E-16BC-4886-8394-8D5FB122F0FF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82" creationId="{9D557FB4-ADD4-48ED-8130-ECD4AF8E44DF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83" creationId="{94A0C494-3D7C-47FE-8410-E962ECD5C471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84" creationId="{AFABB6B6-C601-494B-85EF-78231E851246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85" creationId="{B76CEB55-DB64-4842-80BD-28F302AEA26B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86" creationId="{1B47A15B-2199-4D1C-969A-CF000C9E22C9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87" creationId="{4312ED2B-1FE3-4BBD-AC09-EB3CE4F87255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88" creationId="{6F02C478-95D9-4F3E-A2F8-93BC72C40551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89" creationId="{D73E76A9-83B0-4391-9CF5-8B9E21BF8104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90" creationId="{420DE6EB-B5A5-430F-BE83-7C685111FD47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00" creationId="{97626D32-42E1-4B47-BC95-4002E393B807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01" creationId="{B676606A-A34D-4895-889D-8E5173762567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02" creationId="{A72A7F8B-851A-4DD2-9561-50E5724A82CA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04" creationId="{5CD56856-2CCF-450F-9F52-D79B30308DB8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05" creationId="{2C75AC26-7FEA-474A-9EF8-BC5A29C5F2E4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07" creationId="{FC4BEFA6-9AAA-4416-B896-FF565C52A15B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08" creationId="{E1E0FE0A-CA2E-4A44-BF04-EDB039C8FFDC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09" creationId="{7D29AEB9-5311-49DE-A04A-5A21983C93DF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10" creationId="{F3B614E8-E796-4728-A4CD-2808497E5891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11" creationId="{4EDAB489-E805-4048-B488-F4C445D1C9F8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12" creationId="{1DCD1454-DB34-4E58-AB6E-F0A1987DBDD1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13" creationId="{EFC3229A-781C-4CEB-BD13-8CD3F6F13E33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14" creationId="{6CAB2DF5-B5EF-47C4-879E-0F834F261A21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15" creationId="{DD173227-020F-4515-8E4B-0C1BCBD20834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16" creationId="{ACD7623B-CFB5-4CBE-B477-CF999C502C4D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17" creationId="{DDD5AD29-02D5-40FA-A702-C86D65DBD249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18" creationId="{C430C386-19CF-4468-BBD9-C337B8DE15C6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19" creationId="{9AA895D2-1493-4784-8848-95730B819061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20" creationId="{72406E56-2397-4212-8C17-5DD2B59F47CE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21" creationId="{F5048B06-49C6-4FE4-A07D-0707751175D8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22" creationId="{76DC77B2-3B0B-4268-881B-4857217242C9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23" creationId="{DCB93BBE-DDA1-470C-B8F2-DCCB65326785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24" creationId="{5C6FC4EE-9BEE-4EA3-AC13-EE3C74A5FD69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25" creationId="{44F22278-753A-4AD8-86AD-F5E6E02234CF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26" creationId="{903FDF11-9E74-47B7-AAB0-4010937429F1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27" creationId="{433198AF-A535-4F9B-880B-064007A4CE13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28" creationId="{E80F7698-E2CC-41C7-9D08-562BC49C17C0}"/>
          </ac:picMkLst>
        </pc:picChg>
        <pc:picChg chg="mod">
          <ac:chgData name="世倫 賴" userId="9036a931db755206" providerId="LiveId" clId="{654F651A-A369-4766-B884-5ABED68EAE69}" dt="2024-04-11T09:49:12.783" v="183"/>
          <ac:picMkLst>
            <pc:docMk/>
            <pc:sldMk cId="3241162143" sldId="388"/>
            <ac:picMk id="129" creationId="{EB3F12AD-C629-43E0-B4CB-68EF97A447F3}"/>
          </ac:picMkLst>
        </pc:picChg>
      </pc:sldChg>
      <pc:sldChg chg="addSp delSp modSp mod">
        <pc:chgData name="世倫 賴" userId="9036a931db755206" providerId="LiveId" clId="{654F651A-A369-4766-B884-5ABED68EAE69}" dt="2024-04-11T09:54:39.741" v="284" actId="164"/>
        <pc:sldMkLst>
          <pc:docMk/>
          <pc:sldMk cId="1157818390" sldId="389"/>
        </pc:sldMkLst>
        <pc:spChg chg="add mod">
          <ac:chgData name="世倫 賴" userId="9036a931db755206" providerId="LiveId" clId="{654F651A-A369-4766-B884-5ABED68EAE69}" dt="2024-04-11T09:54:39.741" v="284" actId="164"/>
          <ac:spMkLst>
            <pc:docMk/>
            <pc:sldMk cId="1157818390" sldId="389"/>
            <ac:spMk id="70" creationId="{E15642AA-25EF-4A4E-BF44-14E9515FB67F}"/>
          </ac:spMkLst>
        </pc:spChg>
        <pc:spChg chg="mod topLvl">
          <ac:chgData name="世倫 賴" userId="9036a931db755206" providerId="LiveId" clId="{654F651A-A369-4766-B884-5ABED68EAE69}" dt="2024-04-11T09:54:39.741" v="284" actId="164"/>
          <ac:spMkLst>
            <pc:docMk/>
            <pc:sldMk cId="1157818390" sldId="389"/>
            <ac:spMk id="96" creationId="{02E175FB-056C-4628-9F29-02AD680F8E07}"/>
          </ac:spMkLst>
        </pc:spChg>
        <pc:spChg chg="mod topLvl">
          <ac:chgData name="世倫 賴" userId="9036a931db755206" providerId="LiveId" clId="{654F651A-A369-4766-B884-5ABED68EAE69}" dt="2024-04-11T09:54:39.741" v="284" actId="164"/>
          <ac:spMkLst>
            <pc:docMk/>
            <pc:sldMk cId="1157818390" sldId="389"/>
            <ac:spMk id="97" creationId="{549D2FFE-9FA0-4D99-ACC5-B72A54B4F6C5}"/>
          </ac:spMkLst>
        </pc:spChg>
        <pc:spChg chg="mod topLvl">
          <ac:chgData name="世倫 賴" userId="9036a931db755206" providerId="LiveId" clId="{654F651A-A369-4766-B884-5ABED68EAE69}" dt="2024-04-11T09:54:39.741" v="284" actId="164"/>
          <ac:spMkLst>
            <pc:docMk/>
            <pc:sldMk cId="1157818390" sldId="389"/>
            <ac:spMk id="98" creationId="{2126B4ED-A0E1-4F31-BCCD-FF74B546B302}"/>
          </ac:spMkLst>
        </pc:spChg>
        <pc:spChg chg="mod topLvl">
          <ac:chgData name="世倫 賴" userId="9036a931db755206" providerId="LiveId" clId="{654F651A-A369-4766-B884-5ABED68EAE69}" dt="2024-04-11T09:54:39.741" v="284" actId="164"/>
          <ac:spMkLst>
            <pc:docMk/>
            <pc:sldMk cId="1157818390" sldId="389"/>
            <ac:spMk id="99" creationId="{BE2198FB-05C8-4E5B-B410-CA41671BB6A5}"/>
          </ac:spMkLst>
        </pc:spChg>
        <pc:spChg chg="mod topLvl">
          <ac:chgData name="世倫 賴" userId="9036a931db755206" providerId="LiveId" clId="{654F651A-A369-4766-B884-5ABED68EAE69}" dt="2024-04-11T09:54:39.741" v="284" actId="164"/>
          <ac:spMkLst>
            <pc:docMk/>
            <pc:sldMk cId="1157818390" sldId="389"/>
            <ac:spMk id="100" creationId="{A8AE1BD1-1CAD-488A-9531-8A9C59452F2A}"/>
          </ac:spMkLst>
        </pc:spChg>
        <pc:spChg chg="mod topLvl">
          <ac:chgData name="世倫 賴" userId="9036a931db755206" providerId="LiveId" clId="{654F651A-A369-4766-B884-5ABED68EAE69}" dt="2024-04-11T09:54:39.741" v="284" actId="164"/>
          <ac:spMkLst>
            <pc:docMk/>
            <pc:sldMk cId="1157818390" sldId="389"/>
            <ac:spMk id="101" creationId="{471AD4FA-CEA5-4DF9-8FC9-2A1B2ED1221E}"/>
          </ac:spMkLst>
        </pc:spChg>
        <pc:spChg chg="mod topLvl">
          <ac:chgData name="世倫 賴" userId="9036a931db755206" providerId="LiveId" clId="{654F651A-A369-4766-B884-5ABED68EAE69}" dt="2024-04-11T09:54:39.741" v="284" actId="164"/>
          <ac:spMkLst>
            <pc:docMk/>
            <pc:sldMk cId="1157818390" sldId="389"/>
            <ac:spMk id="102" creationId="{03E4C764-0998-486E-BDD3-8B12AD189E9D}"/>
          </ac:spMkLst>
        </pc:spChg>
        <pc:spChg chg="mod topLvl">
          <ac:chgData name="世倫 賴" userId="9036a931db755206" providerId="LiveId" clId="{654F651A-A369-4766-B884-5ABED68EAE69}" dt="2024-04-11T09:54:39.741" v="284" actId="164"/>
          <ac:spMkLst>
            <pc:docMk/>
            <pc:sldMk cId="1157818390" sldId="389"/>
            <ac:spMk id="105" creationId="{3182A41C-FD6B-419F-A3D6-98FE27C502E9}"/>
          </ac:spMkLst>
        </pc:spChg>
        <pc:spChg chg="mod topLvl">
          <ac:chgData name="世倫 賴" userId="9036a931db755206" providerId="LiveId" clId="{654F651A-A369-4766-B884-5ABED68EAE69}" dt="2024-04-11T09:54:39.741" v="284" actId="164"/>
          <ac:spMkLst>
            <pc:docMk/>
            <pc:sldMk cId="1157818390" sldId="389"/>
            <ac:spMk id="106" creationId="{0FB9CA8F-6758-4BAA-8A59-F5D2BF772C10}"/>
          </ac:spMkLst>
        </pc:spChg>
        <pc:spChg chg="mod topLvl">
          <ac:chgData name="世倫 賴" userId="9036a931db755206" providerId="LiveId" clId="{654F651A-A369-4766-B884-5ABED68EAE69}" dt="2024-04-11T09:54:39.741" v="284" actId="164"/>
          <ac:spMkLst>
            <pc:docMk/>
            <pc:sldMk cId="1157818390" sldId="389"/>
            <ac:spMk id="136" creationId="{5C7A115D-38F5-4FAA-8ABC-965D2E932834}"/>
          </ac:spMkLst>
        </pc:spChg>
        <pc:grpChg chg="add mod">
          <ac:chgData name="世倫 賴" userId="9036a931db755206" providerId="LiveId" clId="{654F651A-A369-4766-B884-5ABED68EAE69}" dt="2024-04-11T09:54:39.741" v="284" actId="164"/>
          <ac:grpSpMkLst>
            <pc:docMk/>
            <pc:sldMk cId="1157818390" sldId="389"/>
            <ac:grpSpMk id="2" creationId="{42FB2AD0-C18C-40C7-857E-6A29C39A9E27}"/>
          </ac:grpSpMkLst>
        </pc:grpChg>
        <pc:grpChg chg="del mod">
          <ac:chgData name="世倫 賴" userId="9036a931db755206" providerId="LiveId" clId="{654F651A-A369-4766-B884-5ABED68EAE69}" dt="2024-04-11T09:52:21.760" v="200" actId="165"/>
          <ac:grpSpMkLst>
            <pc:docMk/>
            <pc:sldMk cId="1157818390" sldId="389"/>
            <ac:grpSpMk id="138" creationId="{5FFBB3C7-2C1F-4266-A7DE-5AF367A6D9F9}"/>
          </ac:grpSpMkLst>
        </pc:grp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32" creationId="{98B78EA6-760F-4E3B-A78C-EB7BE3E6E381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33" creationId="{8FB6F862-7DB3-4BCE-A0D1-7F2E5AF85E9F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34" creationId="{371A3E2E-9103-4A76-BCEC-42ADA04EB92E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35" creationId="{29D0BCFA-E9AC-49A5-9B02-12E3C13AE146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36" creationId="{411AC687-9FEF-461F-8B7A-595B9C69C305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37" creationId="{63DB5531-AAE1-4C35-B76F-8CCE3F7A95AD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38" creationId="{01B8A426-FF4B-4B9E-81B7-889DAE614D5E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39" creationId="{0EACD6EC-E1FC-429F-996F-C241271DD10E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40" creationId="{656741FD-DBEC-4353-AE54-D9987A149ACB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41" creationId="{F46A7CD8-566B-4E8E-B894-16789B3DC227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42" creationId="{5E5E6DC3-BA4F-4999-B010-D67D617007EA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43" creationId="{D1F2B702-07F4-4320-99C1-13C77C813C73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44" creationId="{2435884A-1BE4-40F6-BC04-A8BE4A004DA6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45" creationId="{E774E6D6-5060-49A1-BC94-216C410747B6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46" creationId="{455A9907-94CB-4B9D-A8F0-6DEEA6C40AD8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47" creationId="{7A54E0A4-1995-48C3-A91B-DFC156AEDD70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48" creationId="{CB746916-1A78-4BC1-85DC-365D67E2DF97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49" creationId="{09C25222-70AA-48F9-AC88-8CD7774D6BA8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50" creationId="{FBA3A25E-8ABB-4667-9AC6-19FF32A7CB59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51" creationId="{FC642E72-3FE5-4DF6-B5F7-73B94C74D688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52" creationId="{7D612F59-A34D-4809-9DC7-1C87FB02138D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53" creationId="{1838BF77-9EC3-4D6C-9672-A447BDD5A602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54" creationId="{95D6E2C9-6C8C-40D6-A53D-0F174AF76F8D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55" creationId="{A65FFC91-F85D-4647-8BD3-6B20AE9767A9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56" creationId="{8788D2AB-1565-45C5-AA82-67B6CBC1FC25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57" creationId="{202E36D7-1FE0-4AAC-A33D-9F663C0213C4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58" creationId="{98B627BE-9A95-40E3-A0B2-6D472D2F15F2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59" creationId="{B141E02E-EC1C-4A35-8594-E560F15B994C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07" creationId="{12BE38C4-0E6F-47CC-8936-966FBE94F0E8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08" creationId="{DD13E049-5F7F-4B64-85E4-5C4B761D989F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09" creationId="{02E138F2-7D06-4BAA-B8D3-7CA84486678D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10" creationId="{1B2B6414-ECA9-4024-B13A-A7A1836AA9F3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11" creationId="{288F026E-808D-47A1-ACAC-771A53ACFF49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12" creationId="{A36DAF7F-C3CA-45BA-A262-12A7E20C0449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13" creationId="{C96774E0-A351-47AF-9055-D39A713D0B84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14" creationId="{95F7CA60-FE8E-497C-888C-EEC77FEA1072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15" creationId="{B029603C-9B63-4BC3-A91A-BEA70AD43310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16" creationId="{6E145F64-81F7-4FA7-8458-7C6F7BAAF8A7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17" creationId="{26F8F95B-2A27-43B4-B9EC-ED6BB8BC00E6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18" creationId="{C2593893-76A0-48E2-AC2E-716FCB124F4B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19" creationId="{AB5C2E0F-1D1F-4EC6-8595-E160CA4286EF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20" creationId="{056C9499-011F-41C2-B7E8-72A525D48E15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21" creationId="{86FBAA7F-B258-4BE7-A8C1-C74F1B049C52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22" creationId="{FC53901A-8165-425F-A386-B4C33B657A55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23" creationId="{D90E3ED8-3F6C-42FD-BC19-D88AC446CCCE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24" creationId="{D7284B9E-8900-4CB2-8F9D-6BB273C89E0A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25" creationId="{2D4E8F8A-42B2-40B2-979F-43F430B169CD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26" creationId="{3C15761C-C6E7-4CFE-9D6F-FE044EA1F7A5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27" creationId="{AD52C42E-5614-44D8-9A00-A0FB94426C59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28" creationId="{032C55C2-2FBA-40A1-9EC5-C3E82C290F8B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29" creationId="{E0493B2F-D561-43CC-A567-8AD47E4C3FEB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30" creationId="{899BA0F4-BF1D-4A97-B4BC-72FA2E93CDD3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31" creationId="{2252BBA6-13DA-465D-92BA-8B5D261D7C0E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32" creationId="{1F056E84-6E2A-4CFC-84FF-B1A6940A2FE2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33" creationId="{D0C0D242-5876-4E73-857A-A8A41FC843F9}"/>
          </ac:picMkLst>
        </pc:picChg>
        <pc:picChg chg="mod topLvl">
          <ac:chgData name="世倫 賴" userId="9036a931db755206" providerId="LiveId" clId="{654F651A-A369-4766-B884-5ABED68EAE69}" dt="2024-04-11T09:54:39.741" v="284" actId="164"/>
          <ac:picMkLst>
            <pc:docMk/>
            <pc:sldMk cId="1157818390" sldId="389"/>
            <ac:picMk id="134" creationId="{7FA28C6F-C898-4B10-AD3C-4A04BA916963}"/>
          </ac:picMkLst>
        </pc:picChg>
      </pc:sldChg>
      <pc:sldChg chg="addSp delSp modSp mod">
        <pc:chgData name="世倫 賴" userId="9036a931db755206" providerId="LiveId" clId="{654F651A-A369-4766-B884-5ABED68EAE69}" dt="2024-03-27T08:19:13.348" v="60" actId="164"/>
        <pc:sldMkLst>
          <pc:docMk/>
          <pc:sldMk cId="1875375563" sldId="390"/>
        </pc:sldMkLst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3" creationId="{01A48E37-B339-477F-8454-C3C4F582AF4D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4" creationId="{F11E90D2-CFC4-4E8C-8DB2-29FBA8D5204D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5" creationId="{FA3E2FC7-BB96-471C-ABD1-AC088EDB460A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6" creationId="{32978F7D-C0F0-4B71-BEA2-CBCF17A994B7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7" creationId="{D4EE95C5-AB19-4332-8C67-2BCE94EA2540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8" creationId="{15161D20-0579-420E-BEC2-8FE4EA7C7683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9" creationId="{EE095AA2-B7CC-4836-A2C6-DE886517EECF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10" creationId="{A21AB9FD-0A18-47D4-A2D7-F8E32080C4F6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11" creationId="{F5DB843B-404D-49F8-BF48-B9ED0E3DA0D5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12" creationId="{CC2CB252-40F0-43C0-BE1E-F7B586AECCEE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13" creationId="{FBD8549A-D52F-490E-8A71-03A29823D8A9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14" creationId="{1DAEA5CA-65E9-4697-B7A6-15037FDCC141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15" creationId="{D75A8513-37EF-4D5B-B875-C42180C69407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16" creationId="{7A198980-59E8-4D38-A4D4-A66C0139AD82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17" creationId="{43DB98D2-BB5F-4236-9444-EAE5BCBC202A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18" creationId="{720993C1-F6C1-4953-9131-57FB465377E6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19" creationId="{3567AAFD-DCFD-4627-95EB-ED51856D85CF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20" creationId="{914C5236-916C-46BE-8308-697C1B0DEE0D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21" creationId="{71ABFA50-A662-4FE3-9AA5-8A1C77FC221A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22" creationId="{96C29E9C-5A9E-423B-9469-4C533B45D2D8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23" creationId="{B80616E4-27BD-49AE-AFEB-40D129C6B6F3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24" creationId="{BDE14E69-EDA4-4C8C-8155-ECBFFEB43002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25" creationId="{596A66E2-DEEB-47DD-80FD-01528703188E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26" creationId="{2A6B804C-13F0-4314-9EDB-A28648EEE464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27" creationId="{00CA1B1D-EEE9-4531-A59A-BA02D6652813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28" creationId="{A00A7372-C5A9-4614-BB98-FDF60352B821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29" creationId="{179DBBD8-3AFE-4BFD-9807-0B71D56D9FFA}"/>
          </ac:spMkLst>
        </pc:spChg>
        <pc:spChg chg="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30" creationId="{0831D80B-3508-4E91-B827-366C089D43A6}"/>
          </ac:spMkLst>
        </pc:spChg>
        <pc:spChg chg="mod topLvl">
          <ac:chgData name="世倫 賴" userId="9036a931db755206" providerId="LiveId" clId="{654F651A-A369-4766-B884-5ABED68EAE69}" dt="2024-03-27T08:18:47.376" v="57" actId="1076"/>
          <ac:spMkLst>
            <pc:docMk/>
            <pc:sldMk cId="1875375563" sldId="390"/>
            <ac:spMk id="34" creationId="{19FDA8BF-01C3-4B6F-B1CA-2B23D770AA00}"/>
          </ac:spMkLst>
        </pc:spChg>
        <pc:spChg chg="del mod topLvl">
          <ac:chgData name="世倫 賴" userId="9036a931db755206" providerId="LiveId" clId="{654F651A-A369-4766-B884-5ABED68EAE69}" dt="2024-03-27T08:16:14.702" v="20" actId="478"/>
          <ac:spMkLst>
            <pc:docMk/>
            <pc:sldMk cId="1875375563" sldId="390"/>
            <ac:spMk id="35" creationId="{5C9EA8DC-6FF3-43A3-A52F-6BBAC686A5E0}"/>
          </ac:spMkLst>
        </pc:spChg>
        <pc:spChg chg="del mod topLvl">
          <ac:chgData name="世倫 賴" userId="9036a931db755206" providerId="LiveId" clId="{654F651A-A369-4766-B884-5ABED68EAE69}" dt="2024-03-27T08:16:14.702" v="20" actId="478"/>
          <ac:spMkLst>
            <pc:docMk/>
            <pc:sldMk cId="1875375563" sldId="390"/>
            <ac:spMk id="36" creationId="{5BB272FF-62C3-4CFE-AD2D-5D9F07019F2A}"/>
          </ac:spMkLst>
        </pc:spChg>
        <pc:spChg chg="del mod topLvl">
          <ac:chgData name="世倫 賴" userId="9036a931db755206" providerId="LiveId" clId="{654F651A-A369-4766-B884-5ABED68EAE69}" dt="2024-03-27T08:16:20.323" v="21" actId="478"/>
          <ac:spMkLst>
            <pc:docMk/>
            <pc:sldMk cId="1875375563" sldId="390"/>
            <ac:spMk id="37" creationId="{8ED1EB1F-74F0-4053-842E-F67F38408A17}"/>
          </ac:spMkLst>
        </pc:spChg>
        <pc:spChg chg="del mod topLvl">
          <ac:chgData name="世倫 賴" userId="9036a931db755206" providerId="LiveId" clId="{654F651A-A369-4766-B884-5ABED68EAE69}" dt="2024-03-27T08:16:20.323" v="21" actId="478"/>
          <ac:spMkLst>
            <pc:docMk/>
            <pc:sldMk cId="1875375563" sldId="390"/>
            <ac:spMk id="38" creationId="{766D9BCD-340B-442E-8EFB-895552D81928}"/>
          </ac:spMkLst>
        </pc:spChg>
        <pc:spChg chg="del mod topLvl">
          <ac:chgData name="世倫 賴" userId="9036a931db755206" providerId="LiveId" clId="{654F651A-A369-4766-B884-5ABED68EAE69}" dt="2024-03-27T08:16:20.323" v="21" actId="478"/>
          <ac:spMkLst>
            <pc:docMk/>
            <pc:sldMk cId="1875375563" sldId="390"/>
            <ac:spMk id="39" creationId="{32CBACDA-CD12-4A14-B1D8-5EFE03C28D65}"/>
          </ac:spMkLst>
        </pc:spChg>
        <pc:spChg chg="del mod topLvl">
          <ac:chgData name="世倫 賴" userId="9036a931db755206" providerId="LiveId" clId="{654F651A-A369-4766-B884-5ABED68EAE69}" dt="2024-03-27T08:16:14.702" v="20" actId="478"/>
          <ac:spMkLst>
            <pc:docMk/>
            <pc:sldMk cId="1875375563" sldId="390"/>
            <ac:spMk id="40" creationId="{A4A4B384-0025-493F-BA05-9882E0F38019}"/>
          </ac:spMkLst>
        </pc:spChg>
        <pc:spChg chg="del mod topLvl">
          <ac:chgData name="世倫 賴" userId="9036a931db755206" providerId="LiveId" clId="{654F651A-A369-4766-B884-5ABED68EAE69}" dt="2024-03-27T08:16:14.702" v="20" actId="478"/>
          <ac:spMkLst>
            <pc:docMk/>
            <pc:sldMk cId="1875375563" sldId="390"/>
            <ac:spMk id="41" creationId="{EEF82C27-984C-4467-BEEB-DCE81B6BC3DC}"/>
          </ac:spMkLst>
        </pc:spChg>
        <pc:spChg chg="del mod topLvl">
          <ac:chgData name="世倫 賴" userId="9036a931db755206" providerId="LiveId" clId="{654F651A-A369-4766-B884-5ABED68EAE69}" dt="2024-03-27T08:16:14.702" v="20" actId="478"/>
          <ac:spMkLst>
            <pc:docMk/>
            <pc:sldMk cId="1875375563" sldId="390"/>
            <ac:spMk id="42" creationId="{13909102-ADA1-4F06-98DF-828F4324EBA5}"/>
          </ac:spMkLst>
        </pc:spChg>
        <pc:spChg chg="del mod topLvl">
          <ac:chgData name="世倫 賴" userId="9036a931db755206" providerId="LiveId" clId="{654F651A-A369-4766-B884-5ABED68EAE69}" dt="2024-03-27T08:16:14.702" v="20" actId="478"/>
          <ac:spMkLst>
            <pc:docMk/>
            <pc:sldMk cId="1875375563" sldId="390"/>
            <ac:spMk id="43" creationId="{2BBFB131-FFE1-4270-BD05-0CEFB5022484}"/>
          </ac:spMkLst>
        </pc:spChg>
        <pc:spChg chg="del mod topLvl">
          <ac:chgData name="世倫 賴" userId="9036a931db755206" providerId="LiveId" clId="{654F651A-A369-4766-B884-5ABED68EAE69}" dt="2024-03-27T08:16:14.702" v="20" actId="478"/>
          <ac:spMkLst>
            <pc:docMk/>
            <pc:sldMk cId="1875375563" sldId="390"/>
            <ac:spMk id="44" creationId="{5F9460F4-70C7-4CF8-9A88-5783D0B58F68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46" creationId="{4D0C296D-8127-4501-BB2A-C1F718A0A060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48" creationId="{25424A5B-71EC-48BE-8184-2E7AC7B2ADA4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49" creationId="{2D42A76C-8261-47FC-A786-BF5C0D184D2E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50" creationId="{79EE9A35-E69D-4F7A-8E7C-85BBC9878E65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51" creationId="{974CC129-F583-4315-AA9C-C3C84BBEEC12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52" creationId="{8FB51EE1-0409-4774-8AFC-995EDF179E7A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53" creationId="{46204116-E346-4914-BF76-35712FA65C9C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54" creationId="{CEF8C4C0-6892-4551-BA52-FFAF8393CFDF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55" creationId="{9AAC871E-943B-44E9-AAF8-E8178020389F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56" creationId="{CF84D4EC-1821-4FAB-9169-669507BB97AB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57" creationId="{A6E398DE-E656-4C2B-A58A-7CE58623A280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58" creationId="{944FFD38-964C-4EB6-9434-9D94F83C658F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59" creationId="{A8632371-E991-4903-9892-47DC32C9054F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60" creationId="{9399E3DA-E52D-443C-9892-BD144F3C2760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61" creationId="{5BE22C5F-5FB9-4259-B052-D81A24E0A806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62" creationId="{E41E17A2-05BF-4ADB-8249-81B3FA7B127F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63" creationId="{C3F1CD21-B5FF-412D-B840-B8C6F5059DA4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64" creationId="{36D4093E-2F75-4D55-9D04-0177E178C7BF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65" creationId="{08790FEA-7854-4D45-914C-AAC4DEC195FA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66" creationId="{F2A4A649-3F0A-485F-AE18-58968D323CBD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67" creationId="{0A44AA53-CD6B-40B4-8CCF-C1426A115453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68" creationId="{F071B2C3-ADB4-47F7-AFA5-BD33B8806F00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69" creationId="{264BE133-E6D3-4EE6-8000-B638FE478CB4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70" creationId="{89A99B8E-352A-4D72-A966-57EBCBBD4BC2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71" creationId="{E20411C7-8654-4282-B480-6D25E450B0A6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72" creationId="{2D31FB67-2E00-409A-9275-A5BA31C49866}"/>
          </ac:spMkLst>
        </pc:spChg>
        <pc:spChg chg="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73" creationId="{81C302C9-6FDA-4482-8D0F-E8A82758F9C0}"/>
          </ac:spMkLst>
        </pc:spChg>
        <pc:spChg chg="mod topLvl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74" creationId="{F52C8414-4F1C-4867-A823-2B7EB36181A6}"/>
          </ac:spMkLst>
        </pc:spChg>
        <pc:spChg chg="mod topLvl">
          <ac:chgData name="世倫 賴" userId="9036a931db755206" providerId="LiveId" clId="{654F651A-A369-4766-B884-5ABED68EAE69}" dt="2024-03-27T08:18:47.376" v="57" actId="1076"/>
          <ac:spMkLst>
            <pc:docMk/>
            <pc:sldMk cId="1875375563" sldId="390"/>
            <ac:spMk id="75" creationId="{1FECA8BF-DFCE-4BAF-A403-78E6C34CE63D}"/>
          </ac:spMkLst>
        </pc:spChg>
        <pc:spChg chg="mod topLvl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76" creationId="{21FA963D-E0B7-4CE7-8335-8256CCFB08C8}"/>
          </ac:spMkLst>
        </pc:spChg>
        <pc:spChg chg="add 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78" creationId="{FD7DBC34-0F2D-4F18-8D68-FD97269BD94A}"/>
          </ac:spMkLst>
        </pc:spChg>
        <pc:spChg chg="add mod">
          <ac:chgData name="世倫 賴" userId="9036a931db755206" providerId="LiveId" clId="{654F651A-A369-4766-B884-5ABED68EAE69}" dt="2024-03-27T08:18:55.287" v="58" actId="1076"/>
          <ac:spMkLst>
            <pc:docMk/>
            <pc:sldMk cId="1875375563" sldId="390"/>
            <ac:spMk id="79" creationId="{F98EC9B4-BA2F-423A-A05B-6647BF9CB5DC}"/>
          </ac:spMkLst>
        </pc:spChg>
        <pc:spChg chg="add mod">
          <ac:chgData name="世倫 賴" userId="9036a931db755206" providerId="LiveId" clId="{654F651A-A369-4766-B884-5ABED68EAE69}" dt="2024-03-27T08:18:47.376" v="57" actId="1076"/>
          <ac:spMkLst>
            <pc:docMk/>
            <pc:sldMk cId="1875375563" sldId="390"/>
            <ac:spMk id="80" creationId="{31BE171F-1097-40E5-B96F-F63E42BD792A}"/>
          </ac:spMkLst>
        </pc:spChg>
        <pc:spChg chg="add mod">
          <ac:chgData name="世倫 賴" userId="9036a931db755206" providerId="LiveId" clId="{654F651A-A369-4766-B884-5ABED68EAE69}" dt="2024-03-27T08:18:47.376" v="57" actId="1076"/>
          <ac:spMkLst>
            <pc:docMk/>
            <pc:sldMk cId="1875375563" sldId="390"/>
            <ac:spMk id="81" creationId="{20FB8C0D-70B9-4011-8459-A31FBCE1A102}"/>
          </ac:spMkLst>
        </pc:spChg>
        <pc:spChg chg="add 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82" creationId="{CE5539B7-3377-4854-92AD-EA855FFC8BC7}"/>
          </ac:spMkLst>
        </pc:spChg>
        <pc:spChg chg="add 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83" creationId="{204B3352-7077-41FD-AC80-D0AC634386D8}"/>
          </ac:spMkLst>
        </pc:spChg>
        <pc:spChg chg="add 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89" creationId="{0D2F924E-F140-48BA-BE82-E403980C84BC}"/>
          </ac:spMkLst>
        </pc:spChg>
        <pc:spChg chg="add mod">
          <ac:chgData name="世倫 賴" userId="9036a931db755206" providerId="LiveId" clId="{654F651A-A369-4766-B884-5ABED68EAE69}" dt="2024-03-27T08:19:03.783" v="59" actId="1076"/>
          <ac:spMkLst>
            <pc:docMk/>
            <pc:sldMk cId="1875375563" sldId="390"/>
            <ac:spMk id="90" creationId="{7D838596-5B6B-4290-8C2A-454CB2E97B61}"/>
          </ac:spMkLst>
        </pc:spChg>
        <pc:grpChg chg="mod topLvl">
          <ac:chgData name="世倫 賴" userId="9036a931db755206" providerId="LiveId" clId="{654F651A-A369-4766-B884-5ABED68EAE69}" dt="2024-03-27T08:18:55.287" v="58" actId="1076"/>
          <ac:grpSpMkLst>
            <pc:docMk/>
            <pc:sldMk cId="1875375563" sldId="390"/>
            <ac:grpSpMk id="31" creationId="{4952C551-8CD8-4C61-B90F-4BDF01830D07}"/>
          </ac:grpSpMkLst>
        </pc:grpChg>
        <pc:grpChg chg="del mod topLvl">
          <ac:chgData name="世倫 賴" userId="9036a931db755206" providerId="LiveId" clId="{654F651A-A369-4766-B884-5ABED68EAE69}" dt="2024-03-27T08:15:54.674" v="19" actId="165"/>
          <ac:grpSpMkLst>
            <pc:docMk/>
            <pc:sldMk cId="1875375563" sldId="390"/>
            <ac:grpSpMk id="32" creationId="{5070D1F2-2AF7-4700-A495-DABA7B6469A9}"/>
          </ac:grpSpMkLst>
        </pc:grpChg>
        <pc:grpChg chg="mod topLvl">
          <ac:chgData name="世倫 賴" userId="9036a931db755206" providerId="LiveId" clId="{654F651A-A369-4766-B884-5ABED68EAE69}" dt="2024-03-27T08:19:03.783" v="59" actId="1076"/>
          <ac:grpSpMkLst>
            <pc:docMk/>
            <pc:sldMk cId="1875375563" sldId="390"/>
            <ac:grpSpMk id="45" creationId="{17CF660F-BAA7-4ECD-8AF8-1FFF47077CFB}"/>
          </ac:grpSpMkLst>
        </pc:grpChg>
        <pc:grpChg chg="del">
          <ac:chgData name="世倫 賴" userId="9036a931db755206" providerId="LiveId" clId="{654F651A-A369-4766-B884-5ABED68EAE69}" dt="2024-03-27T08:14:17.254" v="18" actId="165"/>
          <ac:grpSpMkLst>
            <pc:docMk/>
            <pc:sldMk cId="1875375563" sldId="390"/>
            <ac:grpSpMk id="77" creationId="{75E14235-08D1-4472-B70B-F8DC1A179223}"/>
          </ac:grpSpMkLst>
        </pc:grpChg>
        <pc:grpChg chg="add mod">
          <ac:chgData name="世倫 賴" userId="9036a931db755206" providerId="LiveId" clId="{654F651A-A369-4766-B884-5ABED68EAE69}" dt="2024-03-27T08:18:55.287" v="58" actId="1076"/>
          <ac:grpSpMkLst>
            <pc:docMk/>
            <pc:sldMk cId="1875375563" sldId="390"/>
            <ac:grpSpMk id="84" creationId="{4F596115-BD0E-41F9-A061-682237BC3F6A}"/>
          </ac:grpSpMkLst>
        </pc:grpChg>
        <pc:grpChg chg="add mod">
          <ac:chgData name="世倫 賴" userId="9036a931db755206" providerId="LiveId" clId="{654F651A-A369-4766-B884-5ABED68EAE69}" dt="2024-03-27T08:18:47.376" v="57" actId="1076"/>
          <ac:grpSpMkLst>
            <pc:docMk/>
            <pc:sldMk cId="1875375563" sldId="390"/>
            <ac:grpSpMk id="85" creationId="{4BCE7C17-391F-4E4E-8B2A-4D56BB550052}"/>
          </ac:grpSpMkLst>
        </pc:grpChg>
        <pc:grpChg chg="add mod">
          <ac:chgData name="世倫 賴" userId="9036a931db755206" providerId="LiveId" clId="{654F651A-A369-4766-B884-5ABED68EAE69}" dt="2024-03-27T08:19:03.783" v="59" actId="1076"/>
          <ac:grpSpMkLst>
            <pc:docMk/>
            <pc:sldMk cId="1875375563" sldId="390"/>
            <ac:grpSpMk id="86" creationId="{38D390D5-F41F-4C11-9384-1A6FE0365026}"/>
          </ac:grpSpMkLst>
        </pc:grpChg>
        <pc:grpChg chg="add mod">
          <ac:chgData name="世倫 賴" userId="9036a931db755206" providerId="LiveId" clId="{654F651A-A369-4766-B884-5ABED68EAE69}" dt="2024-03-27T08:19:13.348" v="60" actId="164"/>
          <ac:grpSpMkLst>
            <pc:docMk/>
            <pc:sldMk cId="1875375563" sldId="390"/>
            <ac:grpSpMk id="87" creationId="{5CA2893B-3D71-486C-9A5A-48AA5A9FB089}"/>
          </ac:grpSpMkLst>
        </pc:grpChg>
        <pc:grpChg chg="add mod">
          <ac:chgData name="世倫 賴" userId="9036a931db755206" providerId="LiveId" clId="{654F651A-A369-4766-B884-5ABED68EAE69}" dt="2024-03-27T08:19:13.348" v="60" actId="164"/>
          <ac:grpSpMkLst>
            <pc:docMk/>
            <pc:sldMk cId="1875375563" sldId="390"/>
            <ac:grpSpMk id="88" creationId="{E945E705-12F8-4C49-A552-7CCEBA272822}"/>
          </ac:grpSpMkLst>
        </pc:grpChg>
        <pc:grpChg chg="add mod">
          <ac:chgData name="世倫 賴" userId="9036a931db755206" providerId="LiveId" clId="{654F651A-A369-4766-B884-5ABED68EAE69}" dt="2024-03-27T08:19:13.348" v="60" actId="164"/>
          <ac:grpSpMkLst>
            <pc:docMk/>
            <pc:sldMk cId="1875375563" sldId="390"/>
            <ac:grpSpMk id="91" creationId="{321153AB-E72B-42C0-A66E-423D87354212}"/>
          </ac:grpSpMkLst>
        </pc:grpChg>
        <pc:grpChg chg="add mod">
          <ac:chgData name="世倫 賴" userId="9036a931db755206" providerId="LiveId" clId="{654F651A-A369-4766-B884-5ABED68EAE69}" dt="2024-03-27T08:19:13.348" v="60" actId="164"/>
          <ac:grpSpMkLst>
            <pc:docMk/>
            <pc:sldMk cId="1875375563" sldId="390"/>
            <ac:grpSpMk id="92" creationId="{5C7D7B98-79FB-4F1A-8C89-12E9E38DA5ED}"/>
          </ac:grpSpMkLst>
        </pc:grpChg>
        <pc:picChg chg="mod">
          <ac:chgData name="世倫 賴" userId="9036a931db755206" providerId="LiveId" clId="{654F651A-A369-4766-B884-5ABED68EAE69}" dt="2024-03-27T08:18:55.287" v="58" actId="1076"/>
          <ac:picMkLst>
            <pc:docMk/>
            <pc:sldMk cId="1875375563" sldId="390"/>
            <ac:picMk id="2" creationId="{416F251D-8F2B-4F27-A133-A1AD75648B24}"/>
          </ac:picMkLst>
        </pc:picChg>
        <pc:picChg chg="mod topLvl">
          <ac:chgData name="世倫 賴" userId="9036a931db755206" providerId="LiveId" clId="{654F651A-A369-4766-B884-5ABED68EAE69}" dt="2024-03-27T08:18:47.376" v="57" actId="1076"/>
          <ac:picMkLst>
            <pc:docMk/>
            <pc:sldMk cId="1875375563" sldId="390"/>
            <ac:picMk id="33" creationId="{F29C8F31-BA39-4562-BB95-E95325A52AF3}"/>
          </ac:picMkLst>
        </pc:picChg>
        <pc:picChg chg="mod">
          <ac:chgData name="世倫 賴" userId="9036a931db755206" providerId="LiveId" clId="{654F651A-A369-4766-B884-5ABED68EAE69}" dt="2024-03-27T08:19:03.783" v="59" actId="1076"/>
          <ac:picMkLst>
            <pc:docMk/>
            <pc:sldMk cId="1875375563" sldId="390"/>
            <ac:picMk id="47" creationId="{C408AB4B-188F-4EFE-80E7-773FCBDF8AAD}"/>
          </ac:picMkLst>
        </pc:picChg>
      </pc:sldChg>
      <pc:sldChg chg="modSp mod">
        <pc:chgData name="世倫 賴" userId="9036a931db755206" providerId="LiveId" clId="{654F651A-A369-4766-B884-5ABED68EAE69}" dt="2024-03-27T08:21:46.539" v="61" actId="1076"/>
        <pc:sldMkLst>
          <pc:docMk/>
          <pc:sldMk cId="206482470" sldId="391"/>
        </pc:sldMkLst>
        <pc:grpChg chg="mod">
          <ac:chgData name="世倫 賴" userId="9036a931db755206" providerId="LiveId" clId="{654F651A-A369-4766-B884-5ABED68EAE69}" dt="2024-03-27T08:21:46.539" v="61" actId="1076"/>
          <ac:grpSpMkLst>
            <pc:docMk/>
            <pc:sldMk cId="206482470" sldId="391"/>
            <ac:grpSpMk id="12" creationId="{4D1C6202-C16C-4F50-A1EE-54214D2C8CFB}"/>
          </ac:grpSpMkLst>
        </pc:grpChg>
      </pc:sldChg>
      <pc:sldChg chg="addSp delSp modSp add mod">
        <pc:chgData name="世倫 賴" userId="9036a931db755206" providerId="LiveId" clId="{654F651A-A369-4766-B884-5ABED68EAE69}" dt="2024-04-16T12:06:07.850" v="521" actId="255"/>
        <pc:sldMkLst>
          <pc:docMk/>
          <pc:sldMk cId="250297486" sldId="392"/>
        </pc:sldMkLst>
        <pc:spChg chg="del mod topLvl">
          <ac:chgData name="世倫 賴" userId="9036a931db755206" providerId="LiveId" clId="{654F651A-A369-4766-B884-5ABED68EAE69}" dt="2024-04-16T08:15:01.615" v="380" actId="478"/>
          <ac:spMkLst>
            <pc:docMk/>
            <pc:sldMk cId="250297486" sldId="392"/>
            <ac:spMk id="2" creationId="{6C90B044-AD67-44A6-A230-7D6FF7F46A2C}"/>
          </ac:spMkLst>
        </pc:spChg>
        <pc:spChg chg="add del mod topLvl">
          <ac:chgData name="世倫 賴" userId="9036a931db755206" providerId="LiveId" clId="{654F651A-A369-4766-B884-5ABED68EAE69}" dt="2024-04-16T08:15:01.615" v="380" actId="478"/>
          <ac:spMkLst>
            <pc:docMk/>
            <pc:sldMk cId="250297486" sldId="392"/>
            <ac:spMk id="3" creationId="{C2468E6F-54F1-4ADA-8DDC-95E54C92DA60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4" creationId="{B6B061A1-6319-4444-82C3-7A9D01267BAF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5" creationId="{D59762A0-345D-4E38-BDFB-D01D2C4AE3A0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6" creationId="{51960E2A-6436-4830-92A8-CA9FA05CE27C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7" creationId="{EDD2D67B-7D83-4FB6-A6F5-34E87C9DA054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8" creationId="{1B75D90E-97BA-4D80-B238-E21ADBC6662D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9" creationId="{327094E6-AD0A-43E2-B320-2AFAB4BA13AD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10" creationId="{CB7DD9B5-A6BD-4CE8-B5F2-025930319B5F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11" creationId="{6DFC1972-C719-49DA-8F4A-7398D5C087C3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12" creationId="{C3D33ECD-BA4B-4CE1-B290-51B67E050231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13" creationId="{E710121A-7F47-4F90-BDBF-3707C3AFCA75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14" creationId="{8CE6EFEA-001F-4C90-B033-3BE1635C67AD}"/>
          </ac:spMkLst>
        </pc:spChg>
        <pc:spChg chg="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15" creationId="{AF9C6F61-6032-44CD-8039-CBAABBBDE430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16" creationId="{6E1F6F92-68C9-472D-B79F-925A9428A140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17" creationId="{86D7AE1E-8EA1-46AE-824B-360BE28D8D26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18" creationId="{90FCA48B-F3EB-46A7-A737-9B1409D4B674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19" creationId="{624B9843-3E63-4ECC-A7B3-9C9E9C3B3CF5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20" creationId="{18AB57F0-297F-4385-9C86-019B0312B6C5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21" creationId="{62323278-2B72-4DBF-A5D6-B3B6875A12D0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22" creationId="{1715AC6D-2082-4EB7-83B0-D303EFF40E74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23" creationId="{B3847075-2EAB-40F1-8DA5-4C390F5813C6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24" creationId="{475691F1-3BA7-457F-817C-6E62D3B9C10E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25" creationId="{6DF946C8-4A70-4916-99B8-F058D1B935B3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26" creationId="{3AE09482-84BD-40C3-B36F-8484F99F5643}"/>
          </ac:spMkLst>
        </pc:spChg>
        <pc:spChg chg="add del mod topLvl">
          <ac:chgData name="世倫 賴" userId="9036a931db755206" providerId="LiveId" clId="{654F651A-A369-4766-B884-5ABED68EAE69}" dt="2024-04-16T12:06:07.850" v="521" actId="255"/>
          <ac:spMkLst>
            <pc:docMk/>
            <pc:sldMk cId="250297486" sldId="392"/>
            <ac:spMk id="27" creationId="{9E7FAF3F-2FB8-47AF-BA6D-A6C104AF318F}"/>
          </ac:spMkLst>
        </pc:spChg>
        <pc:spChg chg="mod topLvl">
          <ac:chgData name="世倫 賴" userId="9036a931db755206" providerId="LiveId" clId="{654F651A-A369-4766-B884-5ABED68EAE69}" dt="2024-04-16T08:15:16.867" v="381" actId="164"/>
          <ac:spMkLst>
            <pc:docMk/>
            <pc:sldMk cId="250297486" sldId="392"/>
            <ac:spMk id="100" creationId="{40D808A3-F5A6-46B3-B56D-8EB014E52654}"/>
          </ac:spMkLst>
        </pc:spChg>
        <pc:spChg chg="add del mod topLvl">
          <ac:chgData name="世倫 賴" userId="9036a931db755206" providerId="LiveId" clId="{654F651A-A369-4766-B884-5ABED68EAE69}" dt="2024-04-16T08:15:16.867" v="381" actId="164"/>
          <ac:spMkLst>
            <pc:docMk/>
            <pc:sldMk cId="250297486" sldId="392"/>
            <ac:spMk id="101" creationId="{9BF881E5-EABA-4729-8B8B-E11D149AE518}"/>
          </ac:spMkLst>
        </pc:spChg>
        <pc:grpChg chg="del">
          <ac:chgData name="世倫 賴" userId="9036a931db755206" providerId="LiveId" clId="{654F651A-A369-4766-B884-5ABED68EAE69}" dt="2024-04-16T08:14:39.828" v="375" actId="165"/>
          <ac:grpSpMkLst>
            <pc:docMk/>
            <pc:sldMk cId="250297486" sldId="392"/>
            <ac:grpSpMk id="102" creationId="{61503284-D8F5-4D94-BAB7-24D24D950CFF}"/>
          </ac:grpSpMkLst>
        </pc:grpChg>
        <pc:grpChg chg="add mod">
          <ac:chgData name="世倫 賴" userId="9036a931db755206" providerId="LiveId" clId="{654F651A-A369-4766-B884-5ABED68EAE69}" dt="2024-04-16T12:05:43.227" v="519" actId="14100"/>
          <ac:grpSpMkLst>
            <pc:docMk/>
            <pc:sldMk cId="250297486" sldId="392"/>
            <ac:grpSpMk id="103" creationId="{D39D81DC-C078-4FEF-912F-388F90C67BA3}"/>
          </ac:grpSpMkLst>
        </pc:grp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28" creationId="{34099780-1303-4EB3-8EB1-D7AF4246DEF7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29" creationId="{058F410A-EEC4-4AE1-A735-83DF65514161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30" creationId="{D45D9649-A09D-48A8-9916-BFD8A662AB7C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31" creationId="{129A812C-E7B7-4041-965E-E0EC48FD97E8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32" creationId="{2D384162-8EDB-4643-A1EE-283C78B4D525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33" creationId="{ADAEB542-825D-4560-A48A-F82B536369E4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34" creationId="{A7DD881F-CF8C-4653-8D81-CB0E7B5D12FF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35" creationId="{C3A5348D-81EE-426F-839E-71CEFAC55019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36" creationId="{7FC80B30-F005-4520-8DB6-0F901DEB3A4D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37" creationId="{1B8F5E12-A470-4F44-9BCD-066D29C454A7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38" creationId="{2E91649E-DA0E-48BB-8BD6-6F65426D02B5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39" creationId="{38A0A483-E909-4251-A8BB-34C3651ABCB4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40" creationId="{0DE2191E-FECE-4BCD-BC6A-E18B325F86CB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41" creationId="{44EA2FF7-9315-4ADA-828A-1FB6512898FA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42" creationId="{3DDF2C4E-2253-427D-991B-6813A365F9DD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43" creationId="{FEC236DA-B464-47E2-BA45-800F4D4B133D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44" creationId="{EE79F49C-D804-49A6-A976-117D01CDE2B1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45" creationId="{30BAB892-61D2-457F-BCAA-A90CC8032044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46" creationId="{916E9748-925B-42BA-AAB8-AC6400F3FB84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47" creationId="{438C4F95-92F1-44ED-8B75-E0372106DFBC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48" creationId="{E6A5441E-6A6C-4396-AD6E-54DCDE7202FF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49" creationId="{4CFB4BCC-6C72-4259-B84B-0B258E938718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50" creationId="{A375AD7E-9613-446C-80E3-1ECD3BFD745A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51" creationId="{CDD6062D-EA11-4096-BD22-21B6800D2A81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52" creationId="{25129CBD-DEB8-40B1-A702-0AC5E534CABC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53" creationId="{FF51CEC7-ECC1-4295-A186-A97F5D9FABD5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54" creationId="{4D5F128C-2FAC-4743-80A9-7AA56C049898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55" creationId="{59A3DDCE-D097-468C-9B19-F0BB95E5A60C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56" creationId="{0C250589-4D41-492A-A804-392F5248B987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57" creationId="{F56F77A6-9CBE-458B-9D29-F83779CEF674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58" creationId="{E6685611-7333-4425-9D7D-BF81EAF80D92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59" creationId="{1159494B-358E-4068-9A9C-D8076CA0B438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60" creationId="{D9840880-6528-42E6-9710-420E70650644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61" creationId="{E09955AA-7565-4130-9FA4-2BDC49DC6F75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62" creationId="{5B03332B-6A1F-48EF-9E1E-D9715615C4D9}"/>
          </ac:picMkLst>
        </pc:picChg>
        <pc:picChg chg="add del 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63" creationId="{75DB44F5-C815-4CFF-ABC3-B89AF28A30A6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64" creationId="{E76D88EC-94EA-418C-8E80-FF49FC45A83E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65" creationId="{D1DA2E31-5B56-4BFE-890D-1CCA3893E07F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66" creationId="{C2358D58-5B9E-42B6-B4B6-3CB701D72195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67" creationId="{5325E77F-C3C0-496F-9ECB-0EDEDBFEB035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68" creationId="{9C05D980-4E43-426C-BAA3-2D16BFF39364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69" creationId="{69825903-B7D3-4A90-9B93-D3C9AE2989BC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70" creationId="{7D89C059-FC6D-4D2E-95F4-EAB2642AF278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71" creationId="{610AF420-CADB-42C4-AB9D-9FEE04CD368C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72" creationId="{46E83A3E-D8DE-43E4-B05A-652FE0373EE4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73" creationId="{6FD253EA-8560-41CE-85D6-6C217EAC4D12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74" creationId="{DD1F65B0-A3D5-41F8-8CDA-EC0129FB1B8D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75" creationId="{7774608B-290D-46A7-8FB2-AFC5377C0DFC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76" creationId="{8F62EA06-321E-48F8-A39A-228E87576C35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77" creationId="{0F2E5DA9-DCD5-4D76-8F1E-099BB64FCD99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78" creationId="{37783788-D7D9-4B02-9BA3-63AA589E26CC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79" creationId="{8A647A4F-D73D-47A6-84A9-4E0A8C5DED6E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80" creationId="{58239CB7-94D4-4CF5-AF2A-2F096EA53433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81" creationId="{9B32424E-5629-4960-A8DB-EB642C092F27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82" creationId="{49BECF0C-2704-496A-B2ED-D82215AACA79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83" creationId="{0365E433-6A0E-44D8-B2C2-8966C37F54FA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84" creationId="{8A1158F0-CD9C-4A84-89AA-6240F3126B32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85" creationId="{2BF517F7-41EB-4870-8362-1F8E69B738C4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86" creationId="{B323278F-2F04-48A6-ACD1-383F73A8E687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87" creationId="{F6A8962F-7BF3-403D-BE4E-BF5023564428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88" creationId="{1B86ADB3-3A03-488F-9CE9-0551D77B83E7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89" creationId="{93D96154-7CA5-4B21-98EA-596BBAE00718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90" creationId="{D3C60C7F-C0C9-44F9-928F-880CF7C5F24A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91" creationId="{2D0EAE14-830B-445C-A5FE-96B91CF02C5F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92" creationId="{B0221926-8585-495A-A2EF-61E05EADDEE6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93" creationId="{893F6FCF-92C9-4DCD-A428-E6C2F87496DD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94" creationId="{19F4795D-C6A0-4A59-9971-C8D889CA6EA4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95" creationId="{79AEFB5C-EEA0-47A8-A6AE-9D4074E03457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96" creationId="{082B5F5B-407B-436D-956D-CF548B8DF4B6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97" creationId="{E6C1B90D-ABFB-475D-BE16-B16434827DB6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98" creationId="{7BC9AFC3-7763-41CE-9653-CF94EE10F608}"/>
          </ac:picMkLst>
        </pc:picChg>
        <pc:picChg chg="mod topLvl">
          <ac:chgData name="世倫 賴" userId="9036a931db755206" providerId="LiveId" clId="{654F651A-A369-4766-B884-5ABED68EAE69}" dt="2024-04-16T08:15:16.867" v="381" actId="164"/>
          <ac:picMkLst>
            <pc:docMk/>
            <pc:sldMk cId="250297486" sldId="392"/>
            <ac:picMk id="99" creationId="{582C40D5-9DE3-45E5-BA47-C8D50CE10125}"/>
          </ac:picMkLst>
        </pc:picChg>
      </pc:sldChg>
    </pc:docChg>
  </pc:docChgLst>
  <pc:docChgLst>
    <pc:chgData name="賴世倫" userId="S::larry.ai10@m365.nycu.edu.tw::3eb19f45-75ab-499f-8ad0-427e3f2ffe96" providerId="AD" clId="Web-{B29F440B-5343-B9F1-0794-87AE4E942B67}"/>
    <pc:docChg chg="addSld delSld modSld addSection delSection modSection">
      <pc:chgData name="賴世倫" userId="S::larry.ai10@m365.nycu.edu.tw::3eb19f45-75ab-499f-8ad0-427e3f2ffe96" providerId="AD" clId="Web-{B29F440B-5343-B9F1-0794-87AE4E942B67}" dt="2024-01-05T11:09:30.788" v="137" actId="14100"/>
      <pc:docMkLst>
        <pc:docMk/>
      </pc:docMkLst>
      <pc:sldChg chg="addSp modSp">
        <pc:chgData name="賴世倫" userId="S::larry.ai10@m365.nycu.edu.tw::3eb19f45-75ab-499f-8ad0-427e3f2ffe96" providerId="AD" clId="Web-{B29F440B-5343-B9F1-0794-87AE4E942B67}" dt="2024-01-05T11:09:30.788" v="137" actId="14100"/>
        <pc:sldMkLst>
          <pc:docMk/>
          <pc:sldMk cId="913474016" sldId="261"/>
        </pc:sldMkLst>
        <pc:spChg chg="mod">
          <ac:chgData name="賴世倫" userId="S::larry.ai10@m365.nycu.edu.tw::3eb19f45-75ab-499f-8ad0-427e3f2ffe96" providerId="AD" clId="Web-{B29F440B-5343-B9F1-0794-87AE4E942B67}" dt="2024-01-05T11:05:48.141" v="51" actId="1076"/>
          <ac:spMkLst>
            <pc:docMk/>
            <pc:sldMk cId="913474016" sldId="261"/>
            <ac:spMk id="2" creationId="{66CC83C5-7C2A-BCCB-3FF9-318FFBD6F7BA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360" v="71" actId="1076"/>
          <ac:spMkLst>
            <pc:docMk/>
            <pc:sldMk cId="913474016" sldId="261"/>
            <ac:spMk id="3" creationId="{5F2A9585-E1AF-54BB-71D8-9F07DC9C3471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375" v="72" actId="1076"/>
          <ac:spMkLst>
            <pc:docMk/>
            <pc:sldMk cId="913474016" sldId="261"/>
            <ac:spMk id="4" creationId="{DF8F6F21-5233-41FA-FF8D-B05162080F13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391" v="73" actId="1076"/>
          <ac:spMkLst>
            <pc:docMk/>
            <pc:sldMk cId="913474016" sldId="261"/>
            <ac:spMk id="5" creationId="{37F5913A-5801-E66D-BBCF-E222B99BEC7B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282" v="64" actId="1076"/>
          <ac:spMkLst>
            <pc:docMk/>
            <pc:sldMk cId="913474016" sldId="261"/>
            <ac:spMk id="6" creationId="{946AED10-AA2C-B449-EE38-637458A927A9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297" v="65" actId="1076"/>
          <ac:spMkLst>
            <pc:docMk/>
            <pc:sldMk cId="913474016" sldId="261"/>
            <ac:spMk id="7" creationId="{DDEF0C23-DD57-0E38-7D71-952B524B53F5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7:50.941" v="113" actId="1076"/>
          <ac:spMkLst>
            <pc:docMk/>
            <pc:sldMk cId="913474016" sldId="261"/>
            <ac:spMk id="8" creationId="{0CD51400-C4CC-49CD-044D-1B4EFBA52DED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172" v="53" actId="1076"/>
          <ac:spMkLst>
            <pc:docMk/>
            <pc:sldMk cId="913474016" sldId="261"/>
            <ac:spMk id="9" creationId="{F56A2145-643B-9E32-FFEA-532412439D85}"/>
          </ac:spMkLst>
        </pc:spChg>
        <pc:spChg chg="add mod">
          <ac:chgData name="賴世倫" userId="S::larry.ai10@m365.nycu.edu.tw::3eb19f45-75ab-499f-8ad0-427e3f2ffe96" providerId="AD" clId="Web-{B29F440B-5343-B9F1-0794-87AE4E942B67}" dt="2024-01-05T11:06:27.314" v="94" actId="1076"/>
          <ac:spMkLst>
            <pc:docMk/>
            <pc:sldMk cId="913474016" sldId="261"/>
            <ac:spMk id="10" creationId="{5CDC2C58-6041-5B2A-73D3-A0282171B701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250" v="61" actId="1076"/>
          <ac:spMkLst>
            <pc:docMk/>
            <pc:sldMk cId="913474016" sldId="261"/>
            <ac:spMk id="11" creationId="{672D235B-B0EF-C7B4-8A42-AB259CF2170A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6:23.470" v="93" actId="1076"/>
          <ac:spMkLst>
            <pc:docMk/>
            <pc:sldMk cId="913474016" sldId="261"/>
            <ac:spMk id="12" creationId="{4FD050B5-1045-E99E-16D2-F76BD3F29CDE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219" v="58" actId="1076"/>
          <ac:spMkLst>
            <pc:docMk/>
            <pc:sldMk cId="913474016" sldId="261"/>
            <ac:spMk id="14" creationId="{276AF66A-B091-538D-F903-727743C566BA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422" v="76" actId="1076"/>
          <ac:spMkLst>
            <pc:docMk/>
            <pc:sldMk cId="913474016" sldId="261"/>
            <ac:spMk id="24" creationId="{D07B910B-CC54-E209-508E-74C627EC3278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344" v="69" actId="1076"/>
          <ac:spMkLst>
            <pc:docMk/>
            <pc:sldMk cId="913474016" sldId="261"/>
            <ac:spMk id="25" creationId="{78A1F798-70B0-89FD-2F51-8E051F3EEBFF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360" v="70" actId="1076"/>
          <ac:spMkLst>
            <pc:docMk/>
            <pc:sldMk cId="913474016" sldId="261"/>
            <ac:spMk id="26" creationId="{DAA8B024-F042-3AD5-405E-E929429937E7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235" v="59" actId="1076"/>
          <ac:spMkLst>
            <pc:docMk/>
            <pc:sldMk cId="913474016" sldId="261"/>
            <ac:spMk id="29" creationId="{FC65C0DC-2ED3-4688-792A-1E7C7218D39E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250" v="60" actId="1076"/>
          <ac:spMkLst>
            <pc:docMk/>
            <pc:sldMk cId="913474016" sldId="261"/>
            <ac:spMk id="32" creationId="{4294A4B2-FA03-80EC-EE83-99F865F2CB65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172" v="54" actId="1076"/>
          <ac:spMkLst>
            <pc:docMk/>
            <pc:sldMk cId="913474016" sldId="261"/>
            <ac:spMk id="33" creationId="{72745D62-EB0E-927C-F1DA-92DCDFBDACDD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188" v="55" actId="1076"/>
          <ac:spMkLst>
            <pc:docMk/>
            <pc:sldMk cId="913474016" sldId="261"/>
            <ac:spMk id="34" creationId="{6ED926B4-43A3-B04F-DDBE-C6042A2B0425}"/>
          </ac:spMkLst>
        </pc:spChg>
        <pc:spChg chg="mod">
          <ac:chgData name="賴世倫" userId="S::larry.ai10@m365.nycu.edu.tw::3eb19f45-75ab-499f-8ad0-427e3f2ffe96" providerId="AD" clId="Web-{B29F440B-5343-B9F1-0794-87AE4E942B67}" dt="2024-01-05T11:05:48.204" v="56" actId="1076"/>
          <ac:spMkLst>
            <pc:docMk/>
            <pc:sldMk cId="913474016" sldId="261"/>
            <ac:spMk id="35" creationId="{1496C3BD-643E-5800-7E3A-BEE739D3AAE4}"/>
          </ac:spMkLst>
        </pc:spChg>
        <pc:grpChg chg="mod">
          <ac:chgData name="賴世倫" userId="S::larry.ai10@m365.nycu.edu.tw::3eb19f45-75ab-499f-8ad0-427e3f2ffe96" providerId="AD" clId="Web-{B29F440B-5343-B9F1-0794-87AE4E942B67}" dt="2024-01-05T11:05:48.313" v="66" actId="1076"/>
          <ac:grpSpMkLst>
            <pc:docMk/>
            <pc:sldMk cId="913474016" sldId="261"/>
            <ac:grpSpMk id="18" creationId="{73740546-11F9-1627-1055-9215449A584A}"/>
          </ac:grpSpMkLst>
        </pc:grpChg>
        <pc:cxnChg chg="add mod">
          <ac:chgData name="賴世倫" userId="S::larry.ai10@m365.nycu.edu.tw::3eb19f45-75ab-499f-8ad0-427e3f2ffe96" providerId="AD" clId="Web-{B29F440B-5343-B9F1-0794-87AE4E942B67}" dt="2024-01-05T11:06:51.190" v="100" actId="1076"/>
          <ac:cxnSpMkLst>
            <pc:docMk/>
            <pc:sldMk cId="913474016" sldId="261"/>
            <ac:cxnSpMk id="13" creationId="{39935BD6-673B-DC06-F1DE-A09664C23ECF}"/>
          </ac:cxnSpMkLst>
        </pc:cxnChg>
        <pc:cxnChg chg="add mod">
          <ac:chgData name="賴世倫" userId="S::larry.ai10@m365.nycu.edu.tw::3eb19f45-75ab-499f-8ad0-427e3f2ffe96" providerId="AD" clId="Web-{B29F440B-5343-B9F1-0794-87AE4E942B67}" dt="2024-01-05T11:07:14.159" v="105" actId="14100"/>
          <ac:cxnSpMkLst>
            <pc:docMk/>
            <pc:sldMk cId="913474016" sldId="261"/>
            <ac:cxnSpMk id="15" creationId="{9D4F10BF-A588-F5DC-D17A-7A1BB2B6C13F}"/>
          </ac:cxnSpMkLst>
        </pc:cxnChg>
        <pc:cxnChg chg="mod">
          <ac:chgData name="賴世倫" userId="S::larry.ai10@m365.nycu.edu.tw::3eb19f45-75ab-499f-8ad0-427e3f2ffe96" providerId="AD" clId="Web-{B29F440B-5343-B9F1-0794-87AE4E942B67}" dt="2024-01-05T11:05:48.391" v="74" actId="1076"/>
          <ac:cxnSpMkLst>
            <pc:docMk/>
            <pc:sldMk cId="913474016" sldId="261"/>
            <ac:cxnSpMk id="16" creationId="{FC8D0D1A-3853-EDAD-21FE-B5F7A829C630}"/>
          </ac:cxnSpMkLst>
        </pc:cxnChg>
        <pc:cxnChg chg="mod">
          <ac:chgData name="賴世倫" userId="S::larry.ai10@m365.nycu.edu.tw::3eb19f45-75ab-499f-8ad0-427e3f2ffe96" providerId="AD" clId="Web-{B29F440B-5343-B9F1-0794-87AE4E942B67}" dt="2024-01-05T11:05:48.407" v="75" actId="1076"/>
          <ac:cxnSpMkLst>
            <pc:docMk/>
            <pc:sldMk cId="913474016" sldId="261"/>
            <ac:cxnSpMk id="17" creationId="{7CE904E9-6CDC-A4FD-32B8-CCCD220490D3}"/>
          </ac:cxnSpMkLst>
        </pc:cxnChg>
        <pc:cxnChg chg="mod">
          <ac:chgData name="賴世倫" userId="S::larry.ai10@m365.nycu.edu.tw::3eb19f45-75ab-499f-8ad0-427e3f2ffe96" providerId="AD" clId="Web-{B29F440B-5343-B9F1-0794-87AE4E942B67}" dt="2024-01-05T11:05:48.329" v="67" actId="1076"/>
          <ac:cxnSpMkLst>
            <pc:docMk/>
            <pc:sldMk cId="913474016" sldId="261"/>
            <ac:cxnSpMk id="19" creationId="{5610D3CB-2E65-3841-2E37-E5B7619F3312}"/>
          </ac:cxnSpMkLst>
        </pc:cxnChg>
        <pc:cxnChg chg="mod">
          <ac:chgData name="賴世倫" userId="S::larry.ai10@m365.nycu.edu.tw::3eb19f45-75ab-499f-8ad0-427e3f2ffe96" providerId="AD" clId="Web-{B29F440B-5343-B9F1-0794-87AE4E942B67}" dt="2024-01-05T11:05:48.329" v="68" actId="1076"/>
          <ac:cxnSpMkLst>
            <pc:docMk/>
            <pc:sldMk cId="913474016" sldId="261"/>
            <ac:cxnSpMk id="20" creationId="{6999ACB2-1849-B169-13CD-4CE18BBA4187}"/>
          </ac:cxnSpMkLst>
        </pc:cxnChg>
        <pc:cxnChg chg="add mod">
          <ac:chgData name="賴世倫" userId="S::larry.ai10@m365.nycu.edu.tw::3eb19f45-75ab-499f-8ad0-427e3f2ffe96" providerId="AD" clId="Web-{B29F440B-5343-B9F1-0794-87AE4E942B67}" dt="2024-01-05T11:07:41.175" v="110" actId="14100"/>
          <ac:cxnSpMkLst>
            <pc:docMk/>
            <pc:sldMk cId="913474016" sldId="261"/>
            <ac:cxnSpMk id="21" creationId="{B3F05F4A-3470-A534-B5DB-ED8864AD66A0}"/>
          </ac:cxnSpMkLst>
        </pc:cxnChg>
        <pc:cxnChg chg="add mod">
          <ac:chgData name="賴世倫" userId="S::larry.ai10@m365.nycu.edu.tw::3eb19f45-75ab-499f-8ad0-427e3f2ffe96" providerId="AD" clId="Web-{B29F440B-5343-B9F1-0794-87AE4E942B67}" dt="2024-01-05T11:07:57.379" v="115" actId="14100"/>
          <ac:cxnSpMkLst>
            <pc:docMk/>
            <pc:sldMk cId="913474016" sldId="261"/>
            <ac:cxnSpMk id="22" creationId="{A07AC1D5-E9CE-4693-F197-FECC44C29706}"/>
          </ac:cxnSpMkLst>
        </pc:cxnChg>
        <pc:cxnChg chg="add mod">
          <ac:chgData name="賴世倫" userId="S::larry.ai10@m365.nycu.edu.tw::3eb19f45-75ab-499f-8ad0-427e3f2ffe96" providerId="AD" clId="Web-{B29F440B-5343-B9F1-0794-87AE4E942B67}" dt="2024-01-05T11:09:30.788" v="137" actId="14100"/>
          <ac:cxnSpMkLst>
            <pc:docMk/>
            <pc:sldMk cId="913474016" sldId="261"/>
            <ac:cxnSpMk id="23" creationId="{28B6B275-BB9A-82C1-353F-F182680C8CF2}"/>
          </ac:cxnSpMkLst>
        </pc:cxnChg>
        <pc:cxnChg chg="mod">
          <ac:chgData name="賴世倫" userId="S::larry.ai10@m365.nycu.edu.tw::3eb19f45-75ab-499f-8ad0-427e3f2ffe96" providerId="AD" clId="Web-{B29F440B-5343-B9F1-0794-87AE4E942B67}" dt="2024-01-05T11:05:48.266" v="62" actId="1076"/>
          <ac:cxnSpMkLst>
            <pc:docMk/>
            <pc:sldMk cId="913474016" sldId="261"/>
            <ac:cxnSpMk id="30" creationId="{1A000268-6A70-80E1-0375-33809310FD39}"/>
          </ac:cxnSpMkLst>
        </pc:cxnChg>
        <pc:cxnChg chg="mod">
          <ac:chgData name="賴世倫" userId="S::larry.ai10@m365.nycu.edu.tw::3eb19f45-75ab-499f-8ad0-427e3f2ffe96" providerId="AD" clId="Web-{B29F440B-5343-B9F1-0794-87AE4E942B67}" dt="2024-01-05T11:05:48.282" v="63" actId="1076"/>
          <ac:cxnSpMkLst>
            <pc:docMk/>
            <pc:sldMk cId="913474016" sldId="261"/>
            <ac:cxnSpMk id="31" creationId="{04B9B8A1-C7D6-0581-5A67-843C53AB7422}"/>
          </ac:cxnSpMkLst>
        </pc:cxnChg>
        <pc:cxnChg chg="add mod">
          <ac:chgData name="賴世倫" userId="S::larry.ai10@m365.nycu.edu.tw::3eb19f45-75ab-499f-8ad0-427e3f2ffe96" providerId="AD" clId="Web-{B29F440B-5343-B9F1-0794-87AE4E942B67}" dt="2024-01-05T11:09:09.475" v="132" actId="14100"/>
          <ac:cxnSpMkLst>
            <pc:docMk/>
            <pc:sldMk cId="913474016" sldId="261"/>
            <ac:cxnSpMk id="36" creationId="{77E71CA5-0447-41C9-A0A9-A44B85A54F41}"/>
          </ac:cxnSpMkLst>
        </pc:cxnChg>
      </pc:sldChg>
      <pc:sldChg chg="add del replId">
        <pc:chgData name="賴世倫" userId="S::larry.ai10@m365.nycu.edu.tw::3eb19f45-75ab-499f-8ad0-427e3f2ffe96" providerId="AD" clId="Web-{B29F440B-5343-B9F1-0794-87AE4E942B67}" dt="2024-01-05T11:08:20.583" v="120"/>
        <pc:sldMkLst>
          <pc:docMk/>
          <pc:sldMk cId="1432442362" sldId="265"/>
        </pc:sldMkLst>
      </pc:sldChg>
      <pc:sldChg chg="addSp delSp modSp new del">
        <pc:chgData name="賴世倫" userId="S::larry.ai10@m365.nycu.edu.tw::3eb19f45-75ab-499f-8ad0-427e3f2ffe96" providerId="AD" clId="Web-{B29F440B-5343-B9F1-0794-87AE4E942B67}" dt="2024-01-04T08:57:24.855" v="9"/>
        <pc:sldMkLst>
          <pc:docMk/>
          <pc:sldMk cId="2670257537" sldId="265"/>
        </pc:sldMkLst>
        <pc:picChg chg="add del mod">
          <ac:chgData name="賴世倫" userId="S::larry.ai10@m365.nycu.edu.tw::3eb19f45-75ab-499f-8ad0-427e3f2ffe96" providerId="AD" clId="Web-{B29F440B-5343-B9F1-0794-87AE4E942B67}" dt="2024-01-04T08:56:58.354" v="7"/>
          <ac:picMkLst>
            <pc:docMk/>
            <pc:sldMk cId="2670257537" sldId="265"/>
            <ac:picMk id="2" creationId="{103B56C4-476F-AE72-6D59-FC8F384148DB}"/>
          </ac:picMkLst>
        </pc:picChg>
      </pc:sldChg>
      <pc:sldChg chg="add del replId">
        <pc:chgData name="賴世倫" userId="S::larry.ai10@m365.nycu.edu.tw::3eb19f45-75ab-499f-8ad0-427e3f2ffe96" providerId="AD" clId="Web-{B29F440B-5343-B9F1-0794-87AE4E942B67}" dt="2024-01-04T08:57:26.043" v="10"/>
        <pc:sldMkLst>
          <pc:docMk/>
          <pc:sldMk cId="1627067876" sldId="266"/>
        </pc:sldMkLst>
      </pc:sldChg>
      <pc:sldChg chg="add del replId">
        <pc:chgData name="賴世倫" userId="S::larry.ai10@m365.nycu.edu.tw::3eb19f45-75ab-499f-8ad0-427e3f2ffe96" providerId="AD" clId="Web-{B29F440B-5343-B9F1-0794-87AE4E942B67}" dt="2024-01-04T08:57:27.480" v="11"/>
        <pc:sldMkLst>
          <pc:docMk/>
          <pc:sldMk cId="2254641267" sldId="267"/>
        </pc:sldMkLst>
      </pc:sldChg>
      <pc:sldChg chg="add del replId">
        <pc:chgData name="賴世倫" userId="S::larry.ai10@m365.nycu.edu.tw::3eb19f45-75ab-499f-8ad0-427e3f2ffe96" providerId="AD" clId="Web-{B29F440B-5343-B9F1-0794-87AE4E942B67}" dt="2024-01-04T08:57:22.886" v="8"/>
        <pc:sldMkLst>
          <pc:docMk/>
          <pc:sldMk cId="1172979562" sldId="268"/>
        </pc:sldMkLst>
      </pc:sldChg>
    </pc:docChg>
  </pc:docChgLst>
  <pc:docChgLst>
    <pc:chgData name="賴世倫" userId="S::larry.ai10@m365.nycu.edu.tw::3eb19f45-75ab-499f-8ad0-427e3f2ffe96" providerId="AD" clId="Web-{7826B563-CBE3-922B-D363-0CA54FBBE0F5}"/>
    <pc:docChg chg="addSld modSld addSection modSection">
      <pc:chgData name="賴世倫" userId="S::larry.ai10@m365.nycu.edu.tw::3eb19f45-75ab-499f-8ad0-427e3f2ffe96" providerId="AD" clId="Web-{7826B563-CBE3-922B-D363-0CA54FBBE0F5}" dt="2024-01-07T13:04:10.013" v="234" actId="14100"/>
      <pc:docMkLst>
        <pc:docMk/>
      </pc:docMkLst>
      <pc:sldChg chg="addSp delSp modSp add replId">
        <pc:chgData name="賴世倫" userId="S::larry.ai10@m365.nycu.edu.tw::3eb19f45-75ab-499f-8ad0-427e3f2ffe96" providerId="AD" clId="Web-{7826B563-CBE3-922B-D363-0CA54FBBE0F5}" dt="2024-01-07T13:04:10.013" v="234" actId="14100"/>
        <pc:sldMkLst>
          <pc:docMk/>
          <pc:sldMk cId="4046022487" sldId="265"/>
        </pc:sldMkLst>
        <pc:spChg chg="mod topLvl">
          <ac:chgData name="賴世倫" userId="S::larry.ai10@m365.nycu.edu.tw::3eb19f45-75ab-499f-8ad0-427e3f2ffe96" providerId="AD" clId="Web-{7826B563-CBE3-922B-D363-0CA54FBBE0F5}" dt="2024-01-07T12:57:49.802" v="167" actId="1076"/>
          <ac:spMkLst>
            <pc:docMk/>
            <pc:sldMk cId="4046022487" sldId="265"/>
            <ac:spMk id="2" creationId="{5C1B0282-1AD0-461C-1FE7-C52F032B4A3A}"/>
          </ac:spMkLst>
        </pc:spChg>
        <pc:spChg chg="add mod">
          <ac:chgData name="賴世倫" userId="S::larry.ai10@m365.nycu.edu.tw::3eb19f45-75ab-499f-8ad0-427e3f2ffe96" providerId="AD" clId="Web-{7826B563-CBE3-922B-D363-0CA54FBBE0F5}" dt="2024-01-07T12:56:37.816" v="147" actId="1076"/>
          <ac:spMkLst>
            <pc:docMk/>
            <pc:sldMk cId="4046022487" sldId="265"/>
            <ac:spMk id="3" creationId="{E2714CBA-3D68-2D10-75E3-387C9A88A792}"/>
          </ac:spMkLst>
        </pc:spChg>
        <pc:spChg chg="mod topLvl">
          <ac:chgData name="賴世倫" userId="S::larry.ai10@m365.nycu.edu.tw::3eb19f45-75ab-499f-8ad0-427e3f2ffe96" providerId="AD" clId="Web-{7826B563-CBE3-922B-D363-0CA54FBBE0F5}" dt="2024-01-07T12:52:21.278" v="57" actId="1076"/>
          <ac:spMkLst>
            <pc:docMk/>
            <pc:sldMk cId="4046022487" sldId="265"/>
            <ac:spMk id="4" creationId="{D78652DE-3DF5-D002-50B6-F65249B1DC4F}"/>
          </ac:spMkLst>
        </pc:spChg>
        <pc:spChg chg="mod topLvl">
          <ac:chgData name="賴世倫" userId="S::larry.ai10@m365.nycu.edu.tw::3eb19f45-75ab-499f-8ad0-427e3f2ffe96" providerId="AD" clId="Web-{7826B563-CBE3-922B-D363-0CA54FBBE0F5}" dt="2024-01-07T13:00:06.820" v="199" actId="14100"/>
          <ac:spMkLst>
            <pc:docMk/>
            <pc:sldMk cId="4046022487" sldId="265"/>
            <ac:spMk id="5" creationId="{D47308FF-7BFD-983A-A18D-F986E3B9F6E6}"/>
          </ac:spMkLst>
        </pc:spChg>
        <pc:spChg chg="mod topLvl">
          <ac:chgData name="賴世倫" userId="S::larry.ai10@m365.nycu.edu.tw::3eb19f45-75ab-499f-8ad0-427e3f2ffe96" providerId="AD" clId="Web-{7826B563-CBE3-922B-D363-0CA54FBBE0F5}" dt="2024-01-07T13:01:03.665" v="207"/>
          <ac:spMkLst>
            <pc:docMk/>
            <pc:sldMk cId="4046022487" sldId="265"/>
            <ac:spMk id="6" creationId="{E0C30809-778C-85B8-DD19-8166E2B4C647}"/>
          </ac:spMkLst>
        </pc:spChg>
        <pc:spChg chg="add mod">
          <ac:chgData name="賴世倫" userId="S::larry.ai10@m365.nycu.edu.tw::3eb19f45-75ab-499f-8ad0-427e3f2ffe96" providerId="AD" clId="Web-{7826B563-CBE3-922B-D363-0CA54FBBE0F5}" dt="2024-01-07T12:56:37.816" v="148" actId="1076"/>
          <ac:spMkLst>
            <pc:docMk/>
            <pc:sldMk cId="4046022487" sldId="265"/>
            <ac:spMk id="7" creationId="{E61C1773-890D-1ECB-67F0-A5F32E96C93F}"/>
          </ac:spMkLst>
        </pc:spChg>
        <pc:spChg chg="del mod topLvl">
          <ac:chgData name="賴世倫" userId="S::larry.ai10@m365.nycu.edu.tw::3eb19f45-75ab-499f-8ad0-427e3f2ffe96" providerId="AD" clId="Web-{7826B563-CBE3-922B-D363-0CA54FBBE0F5}" dt="2024-01-07T12:50:58.698" v="32"/>
          <ac:spMkLst>
            <pc:docMk/>
            <pc:sldMk cId="4046022487" sldId="265"/>
            <ac:spMk id="8" creationId="{77B79125-3A02-5050-6111-C56B20DA292A}"/>
          </ac:spMkLst>
        </pc:spChg>
        <pc:spChg chg="del topLvl">
          <ac:chgData name="賴世倫" userId="S::larry.ai10@m365.nycu.edu.tw::3eb19f45-75ab-499f-8ad0-427e3f2ffe96" providerId="AD" clId="Web-{7826B563-CBE3-922B-D363-0CA54FBBE0F5}" dt="2024-01-07T12:46:18.129" v="16"/>
          <ac:spMkLst>
            <pc:docMk/>
            <pc:sldMk cId="4046022487" sldId="265"/>
            <ac:spMk id="9" creationId="{D6633304-37EC-DB4C-3AF9-B74DC3629501}"/>
          </ac:spMkLst>
        </pc:spChg>
        <pc:spChg chg="del topLvl">
          <ac:chgData name="賴世倫" userId="S::larry.ai10@m365.nycu.edu.tw::3eb19f45-75ab-499f-8ad0-427e3f2ffe96" providerId="AD" clId="Web-{7826B563-CBE3-922B-D363-0CA54FBBE0F5}" dt="2024-01-07T12:46:18.129" v="15"/>
          <ac:spMkLst>
            <pc:docMk/>
            <pc:sldMk cId="4046022487" sldId="265"/>
            <ac:spMk id="10" creationId="{FAACBA3D-5812-67B3-F7A4-A2F3DBB727EA}"/>
          </ac:spMkLst>
        </pc:spChg>
        <pc:spChg chg="del topLvl">
          <ac:chgData name="賴世倫" userId="S::larry.ai10@m365.nycu.edu.tw::3eb19f45-75ab-499f-8ad0-427e3f2ffe96" providerId="AD" clId="Web-{7826B563-CBE3-922B-D363-0CA54FBBE0F5}" dt="2024-01-07T12:46:18.129" v="14"/>
          <ac:spMkLst>
            <pc:docMk/>
            <pc:sldMk cId="4046022487" sldId="265"/>
            <ac:spMk id="11" creationId="{8F79BAEB-E8E6-A0C2-4579-CBA7D53D68C4}"/>
          </ac:spMkLst>
        </pc:spChg>
        <pc:spChg chg="del topLvl">
          <ac:chgData name="賴世倫" userId="S::larry.ai10@m365.nycu.edu.tw::3eb19f45-75ab-499f-8ad0-427e3f2ffe96" providerId="AD" clId="Web-{7826B563-CBE3-922B-D363-0CA54FBBE0F5}" dt="2024-01-07T12:46:18.129" v="13"/>
          <ac:spMkLst>
            <pc:docMk/>
            <pc:sldMk cId="4046022487" sldId="265"/>
            <ac:spMk id="12" creationId="{CABA9EDE-8B37-C8FE-1381-F6322C991690}"/>
          </ac:spMkLst>
        </pc:spChg>
        <pc:spChg chg="del topLvl">
          <ac:chgData name="賴世倫" userId="S::larry.ai10@m365.nycu.edu.tw::3eb19f45-75ab-499f-8ad0-427e3f2ffe96" providerId="AD" clId="Web-{7826B563-CBE3-922B-D363-0CA54FBBE0F5}" dt="2024-01-07T12:51:00.495" v="33"/>
          <ac:spMkLst>
            <pc:docMk/>
            <pc:sldMk cId="4046022487" sldId="265"/>
            <ac:spMk id="13" creationId="{7D8F62B3-4F50-7578-4061-D53634D82C2F}"/>
          </ac:spMkLst>
        </pc:spChg>
        <pc:spChg chg="mod topLvl">
          <ac:chgData name="賴世倫" userId="S::larry.ai10@m365.nycu.edu.tw::3eb19f45-75ab-499f-8ad0-427e3f2ffe96" providerId="AD" clId="Web-{7826B563-CBE3-922B-D363-0CA54FBBE0F5}" dt="2024-01-07T12:56:57.597" v="158" actId="1076"/>
          <ac:spMkLst>
            <pc:docMk/>
            <pc:sldMk cId="4046022487" sldId="265"/>
            <ac:spMk id="14" creationId="{35D90DB1-C28E-0FC6-1DB0-0EB3A254FEF1}"/>
          </ac:spMkLst>
        </pc:spChg>
        <pc:spChg chg="del mod topLvl">
          <ac:chgData name="賴世倫" userId="S::larry.ai10@m365.nycu.edu.tw::3eb19f45-75ab-499f-8ad0-427e3f2ffe96" providerId="AD" clId="Web-{7826B563-CBE3-922B-D363-0CA54FBBE0F5}" dt="2024-01-07T13:03:56.373" v="232"/>
          <ac:spMkLst>
            <pc:docMk/>
            <pc:sldMk cId="4046022487" sldId="265"/>
            <ac:spMk id="15" creationId="{2DBC9E4B-83B1-AE4F-C9BC-325E4D371F4A}"/>
          </ac:spMkLst>
        </pc:spChg>
        <pc:spChg chg="add mod">
          <ac:chgData name="賴世倫" userId="S::larry.ai10@m365.nycu.edu.tw::3eb19f45-75ab-499f-8ad0-427e3f2ffe96" providerId="AD" clId="Web-{7826B563-CBE3-922B-D363-0CA54FBBE0F5}" dt="2024-01-07T12:56:37.831" v="151" actId="1076"/>
          <ac:spMkLst>
            <pc:docMk/>
            <pc:sldMk cId="4046022487" sldId="265"/>
            <ac:spMk id="16" creationId="{8D256E13-D250-3A5E-4CE4-BDE7C65EA30D}"/>
          </ac:spMkLst>
        </pc:spChg>
        <pc:spChg chg="add del mod">
          <ac:chgData name="賴世倫" userId="S::larry.ai10@m365.nycu.edu.tw::3eb19f45-75ab-499f-8ad0-427e3f2ffe96" providerId="AD" clId="Web-{7826B563-CBE3-922B-D363-0CA54FBBE0F5}" dt="2024-01-07T12:58:40.021" v="177" actId="1076"/>
          <ac:spMkLst>
            <pc:docMk/>
            <pc:sldMk cId="4046022487" sldId="265"/>
            <ac:spMk id="26" creationId="{43EA055E-9A43-08EC-788E-C9D8D601D27D}"/>
          </ac:spMkLst>
        </pc:spChg>
        <pc:spChg chg="del topLvl">
          <ac:chgData name="賴世倫" userId="S::larry.ai10@m365.nycu.edu.tw::3eb19f45-75ab-499f-8ad0-427e3f2ffe96" providerId="AD" clId="Web-{7826B563-CBE3-922B-D363-0CA54FBBE0F5}" dt="2024-01-07T12:51:05.370" v="35"/>
          <ac:spMkLst>
            <pc:docMk/>
            <pc:sldMk cId="4046022487" sldId="265"/>
            <ac:spMk id="44" creationId="{C687FB28-2CEA-48D1-BE7B-EC974D3EF571}"/>
          </ac:spMkLst>
        </pc:spChg>
        <pc:spChg chg="add del mod">
          <ac:chgData name="賴世倫" userId="S::larry.ai10@m365.nycu.edu.tw::3eb19f45-75ab-499f-8ad0-427e3f2ffe96" providerId="AD" clId="Web-{7826B563-CBE3-922B-D363-0CA54FBBE0F5}" dt="2024-01-07T13:03:59.373" v="233"/>
          <ac:spMkLst>
            <pc:docMk/>
            <pc:sldMk cId="4046022487" sldId="265"/>
            <ac:spMk id="49" creationId="{8659EC99-73D8-8C5E-0F77-F901304704DF}"/>
          </ac:spMkLst>
        </pc:spChg>
        <pc:grpChg chg="del topLvl">
          <ac:chgData name="賴世倫" userId="S::larry.ai10@m365.nycu.edu.tw::3eb19f45-75ab-499f-8ad0-427e3f2ffe96" providerId="AD" clId="Web-{7826B563-CBE3-922B-D363-0CA54FBBE0F5}" dt="2024-01-07T12:46:18.129" v="11"/>
          <ac:grpSpMkLst>
            <pc:docMk/>
            <pc:sldMk cId="4046022487" sldId="265"/>
            <ac:grpSpMk id="31" creationId="{D07C9149-161E-233F-36BE-87F2DE058EE8}"/>
          </ac:grpSpMkLst>
        </pc:grpChg>
        <pc:grpChg chg="del topLvl">
          <ac:chgData name="賴世倫" userId="S::larry.ai10@m365.nycu.edu.tw::3eb19f45-75ab-499f-8ad0-427e3f2ffe96" providerId="AD" clId="Web-{7826B563-CBE3-922B-D363-0CA54FBBE0F5}" dt="2024-01-07T12:46:18.129" v="10"/>
          <ac:grpSpMkLst>
            <pc:docMk/>
            <pc:sldMk cId="4046022487" sldId="265"/>
            <ac:grpSpMk id="35" creationId="{93C21D51-1DDB-F8A7-54A2-74EDDE9A26C3}"/>
          </ac:grpSpMkLst>
        </pc:grpChg>
        <pc:grpChg chg="del topLvl">
          <ac:chgData name="賴世倫" userId="S::larry.ai10@m365.nycu.edu.tw::3eb19f45-75ab-499f-8ad0-427e3f2ffe96" providerId="AD" clId="Web-{7826B563-CBE3-922B-D363-0CA54FBBE0F5}" dt="2024-01-07T12:46:18.129" v="12"/>
          <ac:grpSpMkLst>
            <pc:docMk/>
            <pc:sldMk cId="4046022487" sldId="265"/>
            <ac:grpSpMk id="37" creationId="{B9D78A6A-B9C6-AFE9-5E57-75B5294C5527}"/>
          </ac:grpSpMkLst>
        </pc:grpChg>
        <pc:grpChg chg="del">
          <ac:chgData name="賴世倫" userId="S::larry.ai10@m365.nycu.edu.tw::3eb19f45-75ab-499f-8ad0-427e3f2ffe96" providerId="AD" clId="Web-{7826B563-CBE3-922B-D363-0CA54FBBE0F5}" dt="2024-01-07T12:45:50.879" v="3"/>
          <ac:grpSpMkLst>
            <pc:docMk/>
            <pc:sldMk cId="4046022487" sldId="265"/>
            <ac:grpSpMk id="46" creationId="{CE708121-2B35-6FF4-02B0-A5283E87CE71}"/>
          </ac:grpSpMkLst>
        </pc:grpChg>
        <pc:cxnChg chg="add mod">
          <ac:chgData name="賴世倫" userId="S::larry.ai10@m365.nycu.edu.tw::3eb19f45-75ab-499f-8ad0-427e3f2ffe96" providerId="AD" clId="Web-{7826B563-CBE3-922B-D363-0CA54FBBE0F5}" dt="2024-01-07T12:56:37.816" v="149" actId="1076"/>
          <ac:cxnSpMkLst>
            <pc:docMk/>
            <pc:sldMk cId="4046022487" sldId="265"/>
            <ac:cxnSpMk id="17" creationId="{2DA3B4C0-4592-112D-176D-0415CE122868}"/>
          </ac:cxnSpMkLst>
        </pc:cxnChg>
        <pc:cxnChg chg="add mod">
          <ac:chgData name="賴世倫" userId="S::larry.ai10@m365.nycu.edu.tw::3eb19f45-75ab-499f-8ad0-427e3f2ffe96" providerId="AD" clId="Web-{7826B563-CBE3-922B-D363-0CA54FBBE0F5}" dt="2024-01-07T12:56:37.831" v="150" actId="1076"/>
          <ac:cxnSpMkLst>
            <pc:docMk/>
            <pc:sldMk cId="4046022487" sldId="265"/>
            <ac:cxnSpMk id="18" creationId="{FD083380-B47D-D6EB-444B-2B7506364AA6}"/>
          </ac:cxnSpMkLst>
        </pc:cxnChg>
        <pc:cxnChg chg="add mod">
          <ac:chgData name="賴世倫" userId="S::larry.ai10@m365.nycu.edu.tw::3eb19f45-75ab-499f-8ad0-427e3f2ffe96" providerId="AD" clId="Web-{7826B563-CBE3-922B-D363-0CA54FBBE0F5}" dt="2024-01-07T12:57:42.489" v="164" actId="14100"/>
          <ac:cxnSpMkLst>
            <pc:docMk/>
            <pc:sldMk cId="4046022487" sldId="265"/>
            <ac:cxnSpMk id="19" creationId="{B8A23602-DED2-993C-B69E-321AD6E014AF}"/>
          </ac:cxnSpMkLst>
        </pc:cxnChg>
        <pc:cxnChg chg="add mod">
          <ac:chgData name="賴世倫" userId="S::larry.ai10@m365.nycu.edu.tw::3eb19f45-75ab-499f-8ad0-427e3f2ffe96" providerId="AD" clId="Web-{7826B563-CBE3-922B-D363-0CA54FBBE0F5}" dt="2024-01-07T12:58:48.194" v="178" actId="14100"/>
          <ac:cxnSpMkLst>
            <pc:docMk/>
            <pc:sldMk cId="4046022487" sldId="265"/>
            <ac:cxnSpMk id="20" creationId="{BDF26B6D-26A2-CCF4-38D9-CD7658E98588}"/>
          </ac:cxnSpMkLst>
        </pc:cxnChg>
        <pc:cxnChg chg="del topLvl">
          <ac:chgData name="賴世倫" userId="S::larry.ai10@m365.nycu.edu.tw::3eb19f45-75ab-499f-8ad0-427e3f2ffe96" providerId="AD" clId="Web-{7826B563-CBE3-922B-D363-0CA54FBBE0F5}" dt="2024-01-07T12:46:09.520" v="5"/>
          <ac:cxnSpMkLst>
            <pc:docMk/>
            <pc:sldMk cId="4046022487" sldId="265"/>
            <ac:cxnSpMk id="22" creationId="{CC20D255-231E-3673-6F3C-2E151170E44D}"/>
          </ac:cxnSpMkLst>
        </pc:cxnChg>
        <pc:cxnChg chg="del topLvl">
          <ac:chgData name="賴世倫" userId="S::larry.ai10@m365.nycu.edu.tw::3eb19f45-75ab-499f-8ad0-427e3f2ffe96" providerId="AD" clId="Web-{7826B563-CBE3-922B-D363-0CA54FBBE0F5}" dt="2024-01-07T12:46:09.520" v="4"/>
          <ac:cxnSpMkLst>
            <pc:docMk/>
            <pc:sldMk cId="4046022487" sldId="265"/>
            <ac:cxnSpMk id="23" creationId="{E9D703C3-E43F-A3F5-228F-3790F7DDF85C}"/>
          </ac:cxnSpMkLst>
        </pc:cxnChg>
        <pc:cxnChg chg="add del mod">
          <ac:chgData name="賴世倫" userId="S::larry.ai10@m365.nycu.edu.tw::3eb19f45-75ab-499f-8ad0-427e3f2ffe96" providerId="AD" clId="Web-{7826B563-CBE3-922B-D363-0CA54FBBE0F5}" dt="2024-01-07T12:59:03.350" v="183"/>
          <ac:cxnSpMkLst>
            <pc:docMk/>
            <pc:sldMk cId="4046022487" sldId="265"/>
            <ac:cxnSpMk id="27" creationId="{23B94119-CD2F-9A0D-37BF-81AF8C00B22D}"/>
          </ac:cxnSpMkLst>
        </pc:cxnChg>
        <pc:cxnChg chg="add mod">
          <ac:chgData name="賴世倫" userId="S::larry.ai10@m365.nycu.edu.tw::3eb19f45-75ab-499f-8ad0-427e3f2ffe96" providerId="AD" clId="Web-{7826B563-CBE3-922B-D363-0CA54FBBE0F5}" dt="2024-01-07T12:59:30.038" v="191" actId="1076"/>
          <ac:cxnSpMkLst>
            <pc:docMk/>
            <pc:sldMk cId="4046022487" sldId="265"/>
            <ac:cxnSpMk id="28" creationId="{EE4A739B-F0D2-B39B-E218-9B017CF7C30D}"/>
          </ac:cxnSpMkLst>
        </pc:cxnChg>
        <pc:cxnChg chg="add mod">
          <ac:chgData name="賴世倫" userId="S::larry.ai10@m365.nycu.edu.tw::3eb19f45-75ab-499f-8ad0-427e3f2ffe96" providerId="AD" clId="Web-{7826B563-CBE3-922B-D363-0CA54FBBE0F5}" dt="2024-01-07T13:01:36.463" v="212"/>
          <ac:cxnSpMkLst>
            <pc:docMk/>
            <pc:sldMk cId="4046022487" sldId="265"/>
            <ac:cxnSpMk id="32" creationId="{CD9CD183-67A6-B085-587B-471F91128453}"/>
          </ac:cxnSpMkLst>
        </pc:cxnChg>
        <pc:cxnChg chg="del topLvl">
          <ac:chgData name="賴世倫" userId="S::larry.ai10@m365.nycu.edu.tw::3eb19f45-75ab-499f-8ad0-427e3f2ffe96" providerId="AD" clId="Web-{7826B563-CBE3-922B-D363-0CA54FBBE0F5}" dt="2024-01-07T12:46:18.129" v="9"/>
          <ac:cxnSpMkLst>
            <pc:docMk/>
            <pc:sldMk cId="4046022487" sldId="265"/>
            <ac:cxnSpMk id="36" creationId="{F1E88DE0-EA84-179E-8DAC-E55CD687E1B6}"/>
          </ac:cxnSpMkLst>
        </pc:cxnChg>
        <pc:cxnChg chg="del topLvl">
          <ac:chgData name="賴世倫" userId="S::larry.ai10@m365.nycu.edu.tw::3eb19f45-75ab-499f-8ad0-427e3f2ffe96" providerId="AD" clId="Web-{7826B563-CBE3-922B-D363-0CA54FBBE0F5}" dt="2024-01-07T12:51:02.745" v="34"/>
          <ac:cxnSpMkLst>
            <pc:docMk/>
            <pc:sldMk cId="4046022487" sldId="265"/>
            <ac:cxnSpMk id="38" creationId="{DF22AAB5-B9F1-341A-35F8-17F5E44E6FFA}"/>
          </ac:cxnSpMkLst>
        </pc:cxnChg>
        <pc:cxnChg chg="del topLvl">
          <ac:chgData name="賴世倫" userId="S::larry.ai10@m365.nycu.edu.tw::3eb19f45-75ab-499f-8ad0-427e3f2ffe96" providerId="AD" clId="Web-{7826B563-CBE3-922B-D363-0CA54FBBE0F5}" dt="2024-01-07T12:46:18.129" v="8"/>
          <ac:cxnSpMkLst>
            <pc:docMk/>
            <pc:sldMk cId="4046022487" sldId="265"/>
            <ac:cxnSpMk id="39" creationId="{2FEC242E-362E-7AFF-53D6-84EB9D42D9D4}"/>
          </ac:cxnSpMkLst>
        </pc:cxnChg>
        <pc:cxnChg chg="mod topLvl">
          <ac:chgData name="賴世倫" userId="S::larry.ai10@m365.nycu.edu.tw::3eb19f45-75ab-499f-8ad0-427e3f2ffe96" providerId="AD" clId="Web-{7826B563-CBE3-922B-D363-0CA54FBBE0F5}" dt="2024-01-07T12:56:30.581" v="145" actId="1076"/>
          <ac:cxnSpMkLst>
            <pc:docMk/>
            <pc:sldMk cId="4046022487" sldId="265"/>
            <ac:cxnSpMk id="40" creationId="{03F31948-C4CE-CA50-0815-9E034A85B4BD}"/>
          </ac:cxnSpMkLst>
        </pc:cxnChg>
        <pc:cxnChg chg="del topLvl">
          <ac:chgData name="賴世倫" userId="S::larry.ai10@m365.nycu.edu.tw::3eb19f45-75ab-499f-8ad0-427e3f2ffe96" providerId="AD" clId="Web-{7826B563-CBE3-922B-D363-0CA54FBBE0F5}" dt="2024-01-07T12:46:39.349" v="17"/>
          <ac:cxnSpMkLst>
            <pc:docMk/>
            <pc:sldMk cId="4046022487" sldId="265"/>
            <ac:cxnSpMk id="41" creationId="{7BF8695B-8FCE-83D3-C511-B49CA686E707}"/>
          </ac:cxnSpMkLst>
        </pc:cxnChg>
        <pc:cxnChg chg="mod topLvl">
          <ac:chgData name="賴世倫" userId="S::larry.ai10@m365.nycu.edu.tw::3eb19f45-75ab-499f-8ad0-427e3f2ffe96" providerId="AD" clId="Web-{7826B563-CBE3-922B-D363-0CA54FBBE0F5}" dt="2024-01-07T13:01:39.432" v="213"/>
          <ac:cxnSpMkLst>
            <pc:docMk/>
            <pc:sldMk cId="4046022487" sldId="265"/>
            <ac:cxnSpMk id="42" creationId="{C286F91A-F054-EBF0-35B6-3E4D70F91D02}"/>
          </ac:cxnSpMkLst>
        </pc:cxnChg>
        <pc:cxnChg chg="del mod topLvl">
          <ac:chgData name="賴世倫" userId="S::larry.ai10@m365.nycu.edu.tw::3eb19f45-75ab-499f-8ad0-427e3f2ffe96" providerId="AD" clId="Web-{7826B563-CBE3-922B-D363-0CA54FBBE0F5}" dt="2024-01-07T13:03:00.777" v="229"/>
          <ac:cxnSpMkLst>
            <pc:docMk/>
            <pc:sldMk cId="4046022487" sldId="265"/>
            <ac:cxnSpMk id="43" creationId="{026B50F3-8BC0-E8EE-F850-43372012B25F}"/>
          </ac:cxnSpMkLst>
        </pc:cxnChg>
        <pc:cxnChg chg="mod topLvl">
          <ac:chgData name="賴世倫" userId="S::larry.ai10@m365.nycu.edu.tw::3eb19f45-75ab-499f-8ad0-427e3f2ffe96" providerId="AD" clId="Web-{7826B563-CBE3-922B-D363-0CA54FBBE0F5}" dt="2024-01-07T13:04:10.013" v="234" actId="14100"/>
          <ac:cxnSpMkLst>
            <pc:docMk/>
            <pc:sldMk cId="4046022487" sldId="265"/>
            <ac:cxnSpMk id="45" creationId="{9F143E3D-6B6D-557D-BCE7-2248C062F979}"/>
          </ac:cxnSpMkLst>
        </pc:cxnChg>
        <pc:cxnChg chg="add del mod">
          <ac:chgData name="賴世倫" userId="S::larry.ai10@m365.nycu.edu.tw::3eb19f45-75ab-499f-8ad0-427e3f2ffe96" providerId="AD" clId="Web-{7826B563-CBE3-922B-D363-0CA54FBBE0F5}" dt="2024-01-07T13:01:55.370" v="216"/>
          <ac:cxnSpMkLst>
            <pc:docMk/>
            <pc:sldMk cId="4046022487" sldId="265"/>
            <ac:cxnSpMk id="47" creationId="{57AFF02A-327B-92B7-CC97-BC9F3877A751}"/>
          </ac:cxnSpMkLst>
        </pc:cxnChg>
        <pc:cxnChg chg="add mod">
          <ac:chgData name="賴世倫" userId="S::larry.ai10@m365.nycu.edu.tw::3eb19f45-75ab-499f-8ad0-427e3f2ffe96" providerId="AD" clId="Web-{7826B563-CBE3-922B-D363-0CA54FBBE0F5}" dt="2024-01-07T13:02:51.465" v="228" actId="14100"/>
          <ac:cxnSpMkLst>
            <pc:docMk/>
            <pc:sldMk cId="4046022487" sldId="265"/>
            <ac:cxnSpMk id="48" creationId="{BF4590FE-4DB8-DA22-B9AA-15D6650DAC8D}"/>
          </ac:cxnSpMkLst>
        </pc:cxnChg>
      </pc:sldChg>
    </pc:docChg>
  </pc:docChgLst>
</pc:chgInfo>
</file>

<file path=ppt/comments/modernComment_100_9A80C39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8BF708-C951-4C50-9BA5-58179A119D56}" authorId="{C3843961-015A-E2D8-9D83-B107EC9DE561}" created="2023-12-02T13:02:23.973">
    <pc:sldMkLst xmlns:pc="http://schemas.microsoft.com/office/powerpoint/2013/main/command">
      <pc:docMk/>
      <pc:sldMk cId="2592129946" sldId="256"/>
    </pc:sldMkLst>
    <p188:txBody>
      <a:bodyPr/>
      <a:lstStyle/>
      <a:p>
        <a:r>
          <a:rPr lang="zh-TW" altLang="en-US"/>
          <a:t>Illustration of Compositional Zero-shot image generation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0FFB44-D120-4EA2-8802-9631C33BBF00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84090-8E3C-47FD-8A92-1846FB20362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011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5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8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11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63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16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69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22" algn="l" defTabSz="91430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這是我的目錄，第一個章節是 我的研究內容以及之前的方法的介紹，接下來是 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relate work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 定性分析以及定量分析，</a:t>
            </a:r>
            <a:r>
              <a:rPr lang="en-US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 ablation study </a:t>
            </a:r>
            <a:r>
              <a:rPr lang="zh-TW" altLang="zh-TW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最後是結論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847B17-AD01-4D47-BDF4-A1331792940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84090-8E3C-47FD-8A92-1846FB203627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1640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4484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045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5651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8" y="1"/>
            <a:ext cx="1218895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3" y="6474941"/>
            <a:ext cx="12192001" cy="38306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94612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223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042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7"/>
            <a:ext cx="5181601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199" y="1825627"/>
            <a:ext cx="5181601" cy="435133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7651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6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4048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465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09613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526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2263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7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5EF9D-446A-4BA9-9A8F-8795C824CFA3}" type="datetimeFigureOut">
              <a:rPr lang="zh-TW" altLang="en-US" smtClean="0"/>
              <a:t>2024/4/16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A2E34-17E6-46B6-A0CD-23734D57E7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134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05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11.png"/><Relationship Id="rId5" Type="http://schemas.openxmlformats.org/officeDocument/2006/relationships/image" Target="../media/image570.png"/><Relationship Id="rId4" Type="http://schemas.openxmlformats.org/officeDocument/2006/relationships/image" Target="../media/image60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0.png"/><Relationship Id="rId2" Type="http://schemas.openxmlformats.org/officeDocument/2006/relationships/image" Target="../media/image62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0.png"/><Relationship Id="rId2" Type="http://schemas.openxmlformats.org/officeDocument/2006/relationships/image" Target="../media/image12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2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9.png"/><Relationship Id="rId21" Type="http://schemas.openxmlformats.org/officeDocument/2006/relationships/image" Target="../media/image154.png"/><Relationship Id="rId42" Type="http://schemas.openxmlformats.org/officeDocument/2006/relationships/image" Target="../media/image175.png"/><Relationship Id="rId47" Type="http://schemas.openxmlformats.org/officeDocument/2006/relationships/image" Target="../media/image180.png"/><Relationship Id="rId63" Type="http://schemas.openxmlformats.org/officeDocument/2006/relationships/image" Target="../media/image196.png"/><Relationship Id="rId68" Type="http://schemas.openxmlformats.org/officeDocument/2006/relationships/image" Target="../media/image201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9" Type="http://schemas.openxmlformats.org/officeDocument/2006/relationships/image" Target="../media/image162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32" Type="http://schemas.openxmlformats.org/officeDocument/2006/relationships/image" Target="../media/image165.png"/><Relationship Id="rId37" Type="http://schemas.openxmlformats.org/officeDocument/2006/relationships/image" Target="../media/image170.png"/><Relationship Id="rId40" Type="http://schemas.openxmlformats.org/officeDocument/2006/relationships/image" Target="../media/image173.png"/><Relationship Id="rId45" Type="http://schemas.openxmlformats.org/officeDocument/2006/relationships/image" Target="../media/image178.png"/><Relationship Id="rId53" Type="http://schemas.openxmlformats.org/officeDocument/2006/relationships/image" Target="../media/image186.png"/><Relationship Id="rId58" Type="http://schemas.openxmlformats.org/officeDocument/2006/relationships/image" Target="../media/image191.png"/><Relationship Id="rId66" Type="http://schemas.openxmlformats.org/officeDocument/2006/relationships/image" Target="../media/image199.png"/><Relationship Id="rId5" Type="http://schemas.openxmlformats.org/officeDocument/2006/relationships/image" Target="../media/image138.png"/><Relationship Id="rId61" Type="http://schemas.openxmlformats.org/officeDocument/2006/relationships/image" Target="../media/image194.png"/><Relationship Id="rId19" Type="http://schemas.openxmlformats.org/officeDocument/2006/relationships/image" Target="../media/image15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Relationship Id="rId35" Type="http://schemas.openxmlformats.org/officeDocument/2006/relationships/image" Target="../media/image168.png"/><Relationship Id="rId43" Type="http://schemas.openxmlformats.org/officeDocument/2006/relationships/image" Target="../media/image176.png"/><Relationship Id="rId48" Type="http://schemas.openxmlformats.org/officeDocument/2006/relationships/image" Target="../media/image181.png"/><Relationship Id="rId56" Type="http://schemas.openxmlformats.org/officeDocument/2006/relationships/image" Target="../media/image189.png"/><Relationship Id="rId64" Type="http://schemas.openxmlformats.org/officeDocument/2006/relationships/image" Target="../media/image197.png"/><Relationship Id="rId69" Type="http://schemas.openxmlformats.org/officeDocument/2006/relationships/image" Target="../media/image202.png"/><Relationship Id="rId8" Type="http://schemas.openxmlformats.org/officeDocument/2006/relationships/image" Target="../media/image141.png"/><Relationship Id="rId51" Type="http://schemas.openxmlformats.org/officeDocument/2006/relationships/image" Target="../media/image184.png"/><Relationship Id="rId72" Type="http://schemas.openxmlformats.org/officeDocument/2006/relationships/image" Target="../media/image205.png"/><Relationship Id="rId3" Type="http://schemas.openxmlformats.org/officeDocument/2006/relationships/image" Target="../media/image136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33" Type="http://schemas.openxmlformats.org/officeDocument/2006/relationships/image" Target="../media/image166.png"/><Relationship Id="rId38" Type="http://schemas.openxmlformats.org/officeDocument/2006/relationships/image" Target="../media/image171.png"/><Relationship Id="rId46" Type="http://schemas.openxmlformats.org/officeDocument/2006/relationships/image" Target="../media/image179.png"/><Relationship Id="rId59" Type="http://schemas.openxmlformats.org/officeDocument/2006/relationships/image" Target="../media/image192.png"/><Relationship Id="rId67" Type="http://schemas.openxmlformats.org/officeDocument/2006/relationships/image" Target="../media/image200.png"/><Relationship Id="rId20" Type="http://schemas.openxmlformats.org/officeDocument/2006/relationships/image" Target="../media/image153.png"/><Relationship Id="rId41" Type="http://schemas.openxmlformats.org/officeDocument/2006/relationships/image" Target="../media/image174.png"/><Relationship Id="rId54" Type="http://schemas.openxmlformats.org/officeDocument/2006/relationships/image" Target="../media/image187.png"/><Relationship Id="rId62" Type="http://schemas.openxmlformats.org/officeDocument/2006/relationships/image" Target="../media/image195.png"/><Relationship Id="rId70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36" Type="http://schemas.openxmlformats.org/officeDocument/2006/relationships/image" Target="../media/image169.png"/><Relationship Id="rId49" Type="http://schemas.openxmlformats.org/officeDocument/2006/relationships/image" Target="../media/image182.png"/><Relationship Id="rId57" Type="http://schemas.openxmlformats.org/officeDocument/2006/relationships/image" Target="../media/image190.png"/><Relationship Id="rId10" Type="http://schemas.openxmlformats.org/officeDocument/2006/relationships/image" Target="../media/image143.png"/><Relationship Id="rId31" Type="http://schemas.openxmlformats.org/officeDocument/2006/relationships/image" Target="../media/image164.png"/><Relationship Id="rId44" Type="http://schemas.openxmlformats.org/officeDocument/2006/relationships/image" Target="../media/image177.png"/><Relationship Id="rId52" Type="http://schemas.openxmlformats.org/officeDocument/2006/relationships/image" Target="../media/image185.png"/><Relationship Id="rId60" Type="http://schemas.openxmlformats.org/officeDocument/2006/relationships/image" Target="../media/image193.png"/><Relationship Id="rId65" Type="http://schemas.openxmlformats.org/officeDocument/2006/relationships/image" Target="../media/image198.png"/><Relationship Id="rId73" Type="http://schemas.openxmlformats.org/officeDocument/2006/relationships/image" Target="../media/image206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9" Type="http://schemas.openxmlformats.org/officeDocument/2006/relationships/image" Target="../media/image172.png"/><Relationship Id="rId34" Type="http://schemas.openxmlformats.org/officeDocument/2006/relationships/image" Target="../media/image167.png"/><Relationship Id="rId50" Type="http://schemas.openxmlformats.org/officeDocument/2006/relationships/image" Target="../media/image183.png"/><Relationship Id="rId55" Type="http://schemas.openxmlformats.org/officeDocument/2006/relationships/image" Target="../media/image188.png"/><Relationship Id="rId7" Type="http://schemas.openxmlformats.org/officeDocument/2006/relationships/image" Target="../media/image140.png"/><Relationship Id="rId71" Type="http://schemas.openxmlformats.org/officeDocument/2006/relationships/image" Target="../media/image204.png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9.png"/><Relationship Id="rId21" Type="http://schemas.openxmlformats.org/officeDocument/2006/relationships/image" Target="../media/image154.png"/><Relationship Id="rId42" Type="http://schemas.openxmlformats.org/officeDocument/2006/relationships/image" Target="../media/image175.png"/><Relationship Id="rId47" Type="http://schemas.openxmlformats.org/officeDocument/2006/relationships/image" Target="../media/image180.png"/><Relationship Id="rId63" Type="http://schemas.openxmlformats.org/officeDocument/2006/relationships/image" Target="../media/image196.png"/><Relationship Id="rId68" Type="http://schemas.openxmlformats.org/officeDocument/2006/relationships/image" Target="../media/image201.png"/><Relationship Id="rId2" Type="http://schemas.openxmlformats.org/officeDocument/2006/relationships/image" Target="../media/image135.png"/><Relationship Id="rId16" Type="http://schemas.openxmlformats.org/officeDocument/2006/relationships/image" Target="../media/image149.png"/><Relationship Id="rId29" Type="http://schemas.openxmlformats.org/officeDocument/2006/relationships/image" Target="../media/image162.png"/><Relationship Id="rId11" Type="http://schemas.openxmlformats.org/officeDocument/2006/relationships/image" Target="../media/image144.png"/><Relationship Id="rId24" Type="http://schemas.openxmlformats.org/officeDocument/2006/relationships/image" Target="../media/image157.png"/><Relationship Id="rId32" Type="http://schemas.openxmlformats.org/officeDocument/2006/relationships/image" Target="../media/image165.png"/><Relationship Id="rId37" Type="http://schemas.openxmlformats.org/officeDocument/2006/relationships/image" Target="../media/image170.png"/><Relationship Id="rId40" Type="http://schemas.openxmlformats.org/officeDocument/2006/relationships/image" Target="../media/image173.png"/><Relationship Id="rId45" Type="http://schemas.openxmlformats.org/officeDocument/2006/relationships/image" Target="../media/image178.png"/><Relationship Id="rId53" Type="http://schemas.openxmlformats.org/officeDocument/2006/relationships/image" Target="../media/image186.png"/><Relationship Id="rId58" Type="http://schemas.openxmlformats.org/officeDocument/2006/relationships/image" Target="../media/image191.png"/><Relationship Id="rId66" Type="http://schemas.openxmlformats.org/officeDocument/2006/relationships/image" Target="../media/image199.png"/><Relationship Id="rId5" Type="http://schemas.openxmlformats.org/officeDocument/2006/relationships/image" Target="../media/image138.png"/><Relationship Id="rId61" Type="http://schemas.openxmlformats.org/officeDocument/2006/relationships/image" Target="../media/image194.png"/><Relationship Id="rId19" Type="http://schemas.openxmlformats.org/officeDocument/2006/relationships/image" Target="../media/image152.png"/><Relationship Id="rId14" Type="http://schemas.openxmlformats.org/officeDocument/2006/relationships/image" Target="../media/image147.png"/><Relationship Id="rId22" Type="http://schemas.openxmlformats.org/officeDocument/2006/relationships/image" Target="../media/image155.png"/><Relationship Id="rId27" Type="http://schemas.openxmlformats.org/officeDocument/2006/relationships/image" Target="../media/image160.png"/><Relationship Id="rId30" Type="http://schemas.openxmlformats.org/officeDocument/2006/relationships/image" Target="../media/image163.png"/><Relationship Id="rId35" Type="http://schemas.openxmlformats.org/officeDocument/2006/relationships/image" Target="../media/image168.png"/><Relationship Id="rId43" Type="http://schemas.openxmlformats.org/officeDocument/2006/relationships/image" Target="../media/image176.png"/><Relationship Id="rId48" Type="http://schemas.openxmlformats.org/officeDocument/2006/relationships/image" Target="../media/image181.png"/><Relationship Id="rId56" Type="http://schemas.openxmlformats.org/officeDocument/2006/relationships/image" Target="../media/image189.png"/><Relationship Id="rId64" Type="http://schemas.openxmlformats.org/officeDocument/2006/relationships/image" Target="../media/image197.png"/><Relationship Id="rId69" Type="http://schemas.openxmlformats.org/officeDocument/2006/relationships/image" Target="../media/image202.png"/><Relationship Id="rId8" Type="http://schemas.openxmlformats.org/officeDocument/2006/relationships/image" Target="../media/image141.png"/><Relationship Id="rId51" Type="http://schemas.openxmlformats.org/officeDocument/2006/relationships/image" Target="../media/image184.png"/><Relationship Id="rId72" Type="http://schemas.openxmlformats.org/officeDocument/2006/relationships/image" Target="../media/image205.png"/><Relationship Id="rId3" Type="http://schemas.openxmlformats.org/officeDocument/2006/relationships/image" Target="../media/image136.png"/><Relationship Id="rId12" Type="http://schemas.openxmlformats.org/officeDocument/2006/relationships/image" Target="../media/image145.png"/><Relationship Id="rId17" Type="http://schemas.openxmlformats.org/officeDocument/2006/relationships/image" Target="../media/image150.png"/><Relationship Id="rId25" Type="http://schemas.openxmlformats.org/officeDocument/2006/relationships/image" Target="../media/image158.png"/><Relationship Id="rId33" Type="http://schemas.openxmlformats.org/officeDocument/2006/relationships/image" Target="../media/image166.png"/><Relationship Id="rId38" Type="http://schemas.openxmlformats.org/officeDocument/2006/relationships/image" Target="../media/image171.png"/><Relationship Id="rId46" Type="http://schemas.openxmlformats.org/officeDocument/2006/relationships/image" Target="../media/image179.png"/><Relationship Id="rId59" Type="http://schemas.openxmlformats.org/officeDocument/2006/relationships/image" Target="../media/image192.png"/><Relationship Id="rId67" Type="http://schemas.openxmlformats.org/officeDocument/2006/relationships/image" Target="../media/image200.png"/><Relationship Id="rId20" Type="http://schemas.openxmlformats.org/officeDocument/2006/relationships/image" Target="../media/image153.png"/><Relationship Id="rId41" Type="http://schemas.openxmlformats.org/officeDocument/2006/relationships/image" Target="../media/image174.png"/><Relationship Id="rId54" Type="http://schemas.openxmlformats.org/officeDocument/2006/relationships/image" Target="../media/image187.png"/><Relationship Id="rId62" Type="http://schemas.openxmlformats.org/officeDocument/2006/relationships/image" Target="../media/image195.png"/><Relationship Id="rId70" Type="http://schemas.openxmlformats.org/officeDocument/2006/relationships/image" Target="../media/image2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15" Type="http://schemas.openxmlformats.org/officeDocument/2006/relationships/image" Target="../media/image148.png"/><Relationship Id="rId23" Type="http://schemas.openxmlformats.org/officeDocument/2006/relationships/image" Target="../media/image156.png"/><Relationship Id="rId28" Type="http://schemas.openxmlformats.org/officeDocument/2006/relationships/image" Target="../media/image161.png"/><Relationship Id="rId36" Type="http://schemas.openxmlformats.org/officeDocument/2006/relationships/image" Target="../media/image169.png"/><Relationship Id="rId49" Type="http://schemas.openxmlformats.org/officeDocument/2006/relationships/image" Target="../media/image182.png"/><Relationship Id="rId57" Type="http://schemas.openxmlformats.org/officeDocument/2006/relationships/image" Target="../media/image190.png"/><Relationship Id="rId10" Type="http://schemas.openxmlformats.org/officeDocument/2006/relationships/image" Target="../media/image143.png"/><Relationship Id="rId31" Type="http://schemas.openxmlformats.org/officeDocument/2006/relationships/image" Target="../media/image164.png"/><Relationship Id="rId44" Type="http://schemas.openxmlformats.org/officeDocument/2006/relationships/image" Target="../media/image177.png"/><Relationship Id="rId52" Type="http://schemas.openxmlformats.org/officeDocument/2006/relationships/image" Target="../media/image185.png"/><Relationship Id="rId60" Type="http://schemas.openxmlformats.org/officeDocument/2006/relationships/image" Target="../media/image193.png"/><Relationship Id="rId65" Type="http://schemas.openxmlformats.org/officeDocument/2006/relationships/image" Target="../media/image198.png"/><Relationship Id="rId73" Type="http://schemas.openxmlformats.org/officeDocument/2006/relationships/image" Target="../media/image206.png"/><Relationship Id="rId4" Type="http://schemas.openxmlformats.org/officeDocument/2006/relationships/image" Target="../media/image137.png"/><Relationship Id="rId9" Type="http://schemas.openxmlformats.org/officeDocument/2006/relationships/image" Target="../media/image142.png"/><Relationship Id="rId13" Type="http://schemas.openxmlformats.org/officeDocument/2006/relationships/image" Target="../media/image146.png"/><Relationship Id="rId18" Type="http://schemas.openxmlformats.org/officeDocument/2006/relationships/image" Target="../media/image151.png"/><Relationship Id="rId39" Type="http://schemas.openxmlformats.org/officeDocument/2006/relationships/image" Target="../media/image172.png"/><Relationship Id="rId34" Type="http://schemas.openxmlformats.org/officeDocument/2006/relationships/image" Target="../media/image167.png"/><Relationship Id="rId50" Type="http://schemas.openxmlformats.org/officeDocument/2006/relationships/image" Target="../media/image183.png"/><Relationship Id="rId55" Type="http://schemas.openxmlformats.org/officeDocument/2006/relationships/image" Target="../media/image188.png"/><Relationship Id="rId7" Type="http://schemas.openxmlformats.org/officeDocument/2006/relationships/image" Target="../media/image140.png"/><Relationship Id="rId71" Type="http://schemas.openxmlformats.org/officeDocument/2006/relationships/image" Target="../media/image204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31.png"/><Relationship Id="rId21" Type="http://schemas.openxmlformats.org/officeDocument/2006/relationships/image" Target="../media/image226.png"/><Relationship Id="rId42" Type="http://schemas.openxmlformats.org/officeDocument/2006/relationships/image" Target="../media/image247.png"/><Relationship Id="rId47" Type="http://schemas.openxmlformats.org/officeDocument/2006/relationships/image" Target="../media/image252.png"/><Relationship Id="rId63" Type="http://schemas.openxmlformats.org/officeDocument/2006/relationships/image" Target="../media/image268.png"/><Relationship Id="rId68" Type="http://schemas.openxmlformats.org/officeDocument/2006/relationships/image" Target="../media/image273.png"/><Relationship Id="rId2" Type="http://schemas.openxmlformats.org/officeDocument/2006/relationships/image" Target="../media/image207.png"/><Relationship Id="rId16" Type="http://schemas.openxmlformats.org/officeDocument/2006/relationships/image" Target="../media/image221.png"/><Relationship Id="rId29" Type="http://schemas.openxmlformats.org/officeDocument/2006/relationships/image" Target="../media/image234.png"/><Relationship Id="rId11" Type="http://schemas.openxmlformats.org/officeDocument/2006/relationships/image" Target="../media/image216.png"/><Relationship Id="rId24" Type="http://schemas.openxmlformats.org/officeDocument/2006/relationships/image" Target="../media/image229.png"/><Relationship Id="rId32" Type="http://schemas.openxmlformats.org/officeDocument/2006/relationships/image" Target="../media/image237.png"/><Relationship Id="rId37" Type="http://schemas.openxmlformats.org/officeDocument/2006/relationships/image" Target="../media/image242.png"/><Relationship Id="rId40" Type="http://schemas.openxmlformats.org/officeDocument/2006/relationships/image" Target="../media/image245.png"/><Relationship Id="rId45" Type="http://schemas.openxmlformats.org/officeDocument/2006/relationships/image" Target="../media/image250.png"/><Relationship Id="rId53" Type="http://schemas.openxmlformats.org/officeDocument/2006/relationships/image" Target="../media/image258.png"/><Relationship Id="rId58" Type="http://schemas.openxmlformats.org/officeDocument/2006/relationships/image" Target="../media/image263.png"/><Relationship Id="rId66" Type="http://schemas.openxmlformats.org/officeDocument/2006/relationships/image" Target="../media/image271.png"/><Relationship Id="rId5" Type="http://schemas.openxmlformats.org/officeDocument/2006/relationships/image" Target="../media/image210.png"/><Relationship Id="rId61" Type="http://schemas.openxmlformats.org/officeDocument/2006/relationships/image" Target="../media/image266.png"/><Relationship Id="rId19" Type="http://schemas.openxmlformats.org/officeDocument/2006/relationships/image" Target="../media/image224.png"/><Relationship Id="rId14" Type="http://schemas.openxmlformats.org/officeDocument/2006/relationships/image" Target="../media/image219.png"/><Relationship Id="rId22" Type="http://schemas.openxmlformats.org/officeDocument/2006/relationships/image" Target="../media/image227.png"/><Relationship Id="rId27" Type="http://schemas.openxmlformats.org/officeDocument/2006/relationships/image" Target="../media/image232.png"/><Relationship Id="rId30" Type="http://schemas.openxmlformats.org/officeDocument/2006/relationships/image" Target="../media/image235.png"/><Relationship Id="rId35" Type="http://schemas.openxmlformats.org/officeDocument/2006/relationships/image" Target="../media/image240.png"/><Relationship Id="rId43" Type="http://schemas.openxmlformats.org/officeDocument/2006/relationships/image" Target="../media/image248.png"/><Relationship Id="rId48" Type="http://schemas.openxmlformats.org/officeDocument/2006/relationships/image" Target="../media/image253.png"/><Relationship Id="rId56" Type="http://schemas.openxmlformats.org/officeDocument/2006/relationships/image" Target="../media/image261.png"/><Relationship Id="rId64" Type="http://schemas.openxmlformats.org/officeDocument/2006/relationships/image" Target="../media/image269.png"/><Relationship Id="rId69" Type="http://schemas.openxmlformats.org/officeDocument/2006/relationships/image" Target="../media/image274.png"/><Relationship Id="rId8" Type="http://schemas.openxmlformats.org/officeDocument/2006/relationships/image" Target="../media/image213.png"/><Relationship Id="rId51" Type="http://schemas.openxmlformats.org/officeDocument/2006/relationships/image" Target="../media/image256.png"/><Relationship Id="rId72" Type="http://schemas.openxmlformats.org/officeDocument/2006/relationships/image" Target="../media/image277.png"/><Relationship Id="rId3" Type="http://schemas.openxmlformats.org/officeDocument/2006/relationships/image" Target="../media/image208.png"/><Relationship Id="rId12" Type="http://schemas.openxmlformats.org/officeDocument/2006/relationships/image" Target="../media/image217.png"/><Relationship Id="rId17" Type="http://schemas.openxmlformats.org/officeDocument/2006/relationships/image" Target="../media/image222.png"/><Relationship Id="rId25" Type="http://schemas.openxmlformats.org/officeDocument/2006/relationships/image" Target="../media/image230.png"/><Relationship Id="rId33" Type="http://schemas.openxmlformats.org/officeDocument/2006/relationships/image" Target="../media/image238.png"/><Relationship Id="rId38" Type="http://schemas.openxmlformats.org/officeDocument/2006/relationships/image" Target="../media/image243.png"/><Relationship Id="rId46" Type="http://schemas.openxmlformats.org/officeDocument/2006/relationships/image" Target="../media/image251.png"/><Relationship Id="rId59" Type="http://schemas.openxmlformats.org/officeDocument/2006/relationships/image" Target="../media/image264.png"/><Relationship Id="rId67" Type="http://schemas.openxmlformats.org/officeDocument/2006/relationships/image" Target="../media/image272.png"/><Relationship Id="rId20" Type="http://schemas.openxmlformats.org/officeDocument/2006/relationships/image" Target="../media/image225.png"/><Relationship Id="rId41" Type="http://schemas.openxmlformats.org/officeDocument/2006/relationships/image" Target="../media/image246.png"/><Relationship Id="rId54" Type="http://schemas.openxmlformats.org/officeDocument/2006/relationships/image" Target="../media/image259.png"/><Relationship Id="rId62" Type="http://schemas.openxmlformats.org/officeDocument/2006/relationships/image" Target="../media/image267.png"/><Relationship Id="rId70" Type="http://schemas.openxmlformats.org/officeDocument/2006/relationships/image" Target="../media/image2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15" Type="http://schemas.openxmlformats.org/officeDocument/2006/relationships/image" Target="../media/image220.png"/><Relationship Id="rId23" Type="http://schemas.openxmlformats.org/officeDocument/2006/relationships/image" Target="../media/image228.png"/><Relationship Id="rId28" Type="http://schemas.openxmlformats.org/officeDocument/2006/relationships/image" Target="../media/image233.png"/><Relationship Id="rId36" Type="http://schemas.openxmlformats.org/officeDocument/2006/relationships/image" Target="../media/image241.png"/><Relationship Id="rId49" Type="http://schemas.openxmlformats.org/officeDocument/2006/relationships/image" Target="../media/image254.png"/><Relationship Id="rId57" Type="http://schemas.openxmlformats.org/officeDocument/2006/relationships/image" Target="../media/image262.png"/><Relationship Id="rId10" Type="http://schemas.openxmlformats.org/officeDocument/2006/relationships/image" Target="../media/image215.png"/><Relationship Id="rId31" Type="http://schemas.openxmlformats.org/officeDocument/2006/relationships/image" Target="../media/image236.png"/><Relationship Id="rId44" Type="http://schemas.openxmlformats.org/officeDocument/2006/relationships/image" Target="../media/image249.png"/><Relationship Id="rId52" Type="http://schemas.openxmlformats.org/officeDocument/2006/relationships/image" Target="../media/image257.png"/><Relationship Id="rId60" Type="http://schemas.openxmlformats.org/officeDocument/2006/relationships/image" Target="../media/image265.png"/><Relationship Id="rId65" Type="http://schemas.openxmlformats.org/officeDocument/2006/relationships/image" Target="../media/image270.png"/><Relationship Id="rId73" Type="http://schemas.openxmlformats.org/officeDocument/2006/relationships/image" Target="../media/image278.png"/><Relationship Id="rId4" Type="http://schemas.openxmlformats.org/officeDocument/2006/relationships/image" Target="../media/image209.png"/><Relationship Id="rId9" Type="http://schemas.openxmlformats.org/officeDocument/2006/relationships/image" Target="../media/image214.png"/><Relationship Id="rId13" Type="http://schemas.openxmlformats.org/officeDocument/2006/relationships/image" Target="../media/image218.png"/><Relationship Id="rId18" Type="http://schemas.openxmlformats.org/officeDocument/2006/relationships/image" Target="../media/image223.png"/><Relationship Id="rId39" Type="http://schemas.openxmlformats.org/officeDocument/2006/relationships/image" Target="../media/image244.png"/><Relationship Id="rId34" Type="http://schemas.openxmlformats.org/officeDocument/2006/relationships/image" Target="../media/image239.png"/><Relationship Id="rId50" Type="http://schemas.openxmlformats.org/officeDocument/2006/relationships/image" Target="../media/image255.png"/><Relationship Id="rId55" Type="http://schemas.openxmlformats.org/officeDocument/2006/relationships/image" Target="../media/image260.png"/><Relationship Id="rId7" Type="http://schemas.openxmlformats.org/officeDocument/2006/relationships/image" Target="../media/image212.png"/><Relationship Id="rId71" Type="http://schemas.openxmlformats.org/officeDocument/2006/relationships/image" Target="../media/image276.png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3.png"/><Relationship Id="rId21" Type="http://schemas.openxmlformats.org/officeDocument/2006/relationships/image" Target="../media/image298.png"/><Relationship Id="rId42" Type="http://schemas.openxmlformats.org/officeDocument/2006/relationships/image" Target="../media/image319.png"/><Relationship Id="rId47" Type="http://schemas.openxmlformats.org/officeDocument/2006/relationships/image" Target="../media/image324.png"/><Relationship Id="rId63" Type="http://schemas.openxmlformats.org/officeDocument/2006/relationships/image" Target="../media/image340.png"/><Relationship Id="rId68" Type="http://schemas.openxmlformats.org/officeDocument/2006/relationships/image" Target="../media/image345.png"/><Relationship Id="rId84" Type="http://schemas.openxmlformats.org/officeDocument/2006/relationships/image" Target="../media/image361.png"/><Relationship Id="rId89" Type="http://schemas.openxmlformats.org/officeDocument/2006/relationships/image" Target="../media/image366.png"/><Relationship Id="rId16" Type="http://schemas.openxmlformats.org/officeDocument/2006/relationships/image" Target="../media/image293.png"/><Relationship Id="rId107" Type="http://schemas.openxmlformats.org/officeDocument/2006/relationships/image" Target="../media/image384.png"/><Relationship Id="rId11" Type="http://schemas.openxmlformats.org/officeDocument/2006/relationships/image" Target="../media/image288.png"/><Relationship Id="rId32" Type="http://schemas.openxmlformats.org/officeDocument/2006/relationships/image" Target="../media/image309.png"/><Relationship Id="rId37" Type="http://schemas.openxmlformats.org/officeDocument/2006/relationships/image" Target="../media/image314.png"/><Relationship Id="rId53" Type="http://schemas.openxmlformats.org/officeDocument/2006/relationships/image" Target="../media/image330.png"/><Relationship Id="rId58" Type="http://schemas.openxmlformats.org/officeDocument/2006/relationships/image" Target="../media/image335.png"/><Relationship Id="rId74" Type="http://schemas.openxmlformats.org/officeDocument/2006/relationships/image" Target="../media/image351.png"/><Relationship Id="rId79" Type="http://schemas.openxmlformats.org/officeDocument/2006/relationships/image" Target="../media/image356.png"/><Relationship Id="rId102" Type="http://schemas.openxmlformats.org/officeDocument/2006/relationships/image" Target="../media/image379.png"/><Relationship Id="rId5" Type="http://schemas.openxmlformats.org/officeDocument/2006/relationships/image" Target="../media/image282.png"/><Relationship Id="rId90" Type="http://schemas.openxmlformats.org/officeDocument/2006/relationships/image" Target="../media/image367.png"/><Relationship Id="rId95" Type="http://schemas.openxmlformats.org/officeDocument/2006/relationships/image" Target="../media/image372.png"/><Relationship Id="rId22" Type="http://schemas.openxmlformats.org/officeDocument/2006/relationships/image" Target="../media/image299.png"/><Relationship Id="rId27" Type="http://schemas.openxmlformats.org/officeDocument/2006/relationships/image" Target="../media/image304.png"/><Relationship Id="rId43" Type="http://schemas.openxmlformats.org/officeDocument/2006/relationships/image" Target="../media/image320.png"/><Relationship Id="rId48" Type="http://schemas.openxmlformats.org/officeDocument/2006/relationships/image" Target="../media/image325.png"/><Relationship Id="rId64" Type="http://schemas.openxmlformats.org/officeDocument/2006/relationships/image" Target="../media/image341.png"/><Relationship Id="rId69" Type="http://schemas.openxmlformats.org/officeDocument/2006/relationships/image" Target="../media/image346.png"/><Relationship Id="rId80" Type="http://schemas.openxmlformats.org/officeDocument/2006/relationships/image" Target="../media/image357.png"/><Relationship Id="rId85" Type="http://schemas.openxmlformats.org/officeDocument/2006/relationships/image" Target="../media/image362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33" Type="http://schemas.openxmlformats.org/officeDocument/2006/relationships/image" Target="../media/image310.png"/><Relationship Id="rId38" Type="http://schemas.openxmlformats.org/officeDocument/2006/relationships/image" Target="../media/image315.png"/><Relationship Id="rId59" Type="http://schemas.openxmlformats.org/officeDocument/2006/relationships/image" Target="../media/image336.png"/><Relationship Id="rId103" Type="http://schemas.openxmlformats.org/officeDocument/2006/relationships/image" Target="../media/image380.png"/><Relationship Id="rId108" Type="http://schemas.openxmlformats.org/officeDocument/2006/relationships/image" Target="../media/image385.png"/><Relationship Id="rId54" Type="http://schemas.openxmlformats.org/officeDocument/2006/relationships/image" Target="../media/image331.png"/><Relationship Id="rId70" Type="http://schemas.openxmlformats.org/officeDocument/2006/relationships/image" Target="../media/image347.png"/><Relationship Id="rId75" Type="http://schemas.openxmlformats.org/officeDocument/2006/relationships/image" Target="../media/image352.png"/><Relationship Id="rId91" Type="http://schemas.openxmlformats.org/officeDocument/2006/relationships/image" Target="../media/image368.png"/><Relationship Id="rId96" Type="http://schemas.openxmlformats.org/officeDocument/2006/relationships/image" Target="../media/image3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3.png"/><Relationship Id="rId15" Type="http://schemas.openxmlformats.org/officeDocument/2006/relationships/image" Target="../media/image292.png"/><Relationship Id="rId23" Type="http://schemas.openxmlformats.org/officeDocument/2006/relationships/image" Target="../media/image300.png"/><Relationship Id="rId28" Type="http://schemas.openxmlformats.org/officeDocument/2006/relationships/image" Target="../media/image305.png"/><Relationship Id="rId36" Type="http://schemas.openxmlformats.org/officeDocument/2006/relationships/image" Target="../media/image313.png"/><Relationship Id="rId49" Type="http://schemas.openxmlformats.org/officeDocument/2006/relationships/image" Target="../media/image326.png"/><Relationship Id="rId57" Type="http://schemas.openxmlformats.org/officeDocument/2006/relationships/image" Target="../media/image334.png"/><Relationship Id="rId106" Type="http://schemas.openxmlformats.org/officeDocument/2006/relationships/image" Target="../media/image383.png"/><Relationship Id="rId10" Type="http://schemas.openxmlformats.org/officeDocument/2006/relationships/image" Target="../media/image287.png"/><Relationship Id="rId31" Type="http://schemas.openxmlformats.org/officeDocument/2006/relationships/image" Target="../media/image308.png"/><Relationship Id="rId44" Type="http://schemas.openxmlformats.org/officeDocument/2006/relationships/image" Target="../media/image321.png"/><Relationship Id="rId52" Type="http://schemas.openxmlformats.org/officeDocument/2006/relationships/image" Target="../media/image329.png"/><Relationship Id="rId60" Type="http://schemas.openxmlformats.org/officeDocument/2006/relationships/image" Target="../media/image337.png"/><Relationship Id="rId65" Type="http://schemas.openxmlformats.org/officeDocument/2006/relationships/image" Target="../media/image342.png"/><Relationship Id="rId73" Type="http://schemas.openxmlformats.org/officeDocument/2006/relationships/image" Target="../media/image350.png"/><Relationship Id="rId78" Type="http://schemas.openxmlformats.org/officeDocument/2006/relationships/image" Target="../media/image355.png"/><Relationship Id="rId81" Type="http://schemas.openxmlformats.org/officeDocument/2006/relationships/image" Target="../media/image358.png"/><Relationship Id="rId86" Type="http://schemas.openxmlformats.org/officeDocument/2006/relationships/image" Target="../media/image363.png"/><Relationship Id="rId94" Type="http://schemas.openxmlformats.org/officeDocument/2006/relationships/image" Target="../media/image371.png"/><Relationship Id="rId99" Type="http://schemas.openxmlformats.org/officeDocument/2006/relationships/image" Target="../media/image376.png"/><Relationship Id="rId101" Type="http://schemas.openxmlformats.org/officeDocument/2006/relationships/image" Target="../media/image378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39" Type="http://schemas.openxmlformats.org/officeDocument/2006/relationships/image" Target="../media/image316.png"/><Relationship Id="rId109" Type="http://schemas.openxmlformats.org/officeDocument/2006/relationships/image" Target="../media/image386.png"/><Relationship Id="rId34" Type="http://schemas.openxmlformats.org/officeDocument/2006/relationships/image" Target="../media/image311.png"/><Relationship Id="rId50" Type="http://schemas.openxmlformats.org/officeDocument/2006/relationships/image" Target="../media/image327.png"/><Relationship Id="rId55" Type="http://schemas.openxmlformats.org/officeDocument/2006/relationships/image" Target="../media/image332.png"/><Relationship Id="rId76" Type="http://schemas.openxmlformats.org/officeDocument/2006/relationships/image" Target="../media/image353.png"/><Relationship Id="rId97" Type="http://schemas.openxmlformats.org/officeDocument/2006/relationships/image" Target="../media/image374.png"/><Relationship Id="rId104" Type="http://schemas.openxmlformats.org/officeDocument/2006/relationships/image" Target="../media/image381.png"/><Relationship Id="rId7" Type="http://schemas.openxmlformats.org/officeDocument/2006/relationships/image" Target="../media/image284.png"/><Relationship Id="rId71" Type="http://schemas.openxmlformats.org/officeDocument/2006/relationships/image" Target="../media/image348.png"/><Relationship Id="rId92" Type="http://schemas.openxmlformats.org/officeDocument/2006/relationships/image" Target="../media/image369.png"/><Relationship Id="rId2" Type="http://schemas.openxmlformats.org/officeDocument/2006/relationships/image" Target="../media/image279.png"/><Relationship Id="rId29" Type="http://schemas.openxmlformats.org/officeDocument/2006/relationships/image" Target="../media/image306.png"/><Relationship Id="rId24" Type="http://schemas.openxmlformats.org/officeDocument/2006/relationships/image" Target="../media/image301.png"/><Relationship Id="rId40" Type="http://schemas.openxmlformats.org/officeDocument/2006/relationships/image" Target="../media/image317.png"/><Relationship Id="rId45" Type="http://schemas.openxmlformats.org/officeDocument/2006/relationships/image" Target="../media/image322.png"/><Relationship Id="rId66" Type="http://schemas.openxmlformats.org/officeDocument/2006/relationships/image" Target="../media/image343.png"/><Relationship Id="rId87" Type="http://schemas.openxmlformats.org/officeDocument/2006/relationships/image" Target="../media/image364.png"/><Relationship Id="rId61" Type="http://schemas.openxmlformats.org/officeDocument/2006/relationships/image" Target="../media/image338.png"/><Relationship Id="rId82" Type="http://schemas.openxmlformats.org/officeDocument/2006/relationships/image" Target="../media/image359.png"/><Relationship Id="rId19" Type="http://schemas.openxmlformats.org/officeDocument/2006/relationships/image" Target="../media/image296.png"/><Relationship Id="rId14" Type="http://schemas.openxmlformats.org/officeDocument/2006/relationships/image" Target="../media/image291.png"/><Relationship Id="rId30" Type="http://schemas.openxmlformats.org/officeDocument/2006/relationships/image" Target="../media/image307.png"/><Relationship Id="rId35" Type="http://schemas.openxmlformats.org/officeDocument/2006/relationships/image" Target="../media/image312.png"/><Relationship Id="rId56" Type="http://schemas.openxmlformats.org/officeDocument/2006/relationships/image" Target="../media/image333.png"/><Relationship Id="rId77" Type="http://schemas.openxmlformats.org/officeDocument/2006/relationships/image" Target="../media/image354.png"/><Relationship Id="rId100" Type="http://schemas.openxmlformats.org/officeDocument/2006/relationships/image" Target="../media/image377.png"/><Relationship Id="rId105" Type="http://schemas.openxmlformats.org/officeDocument/2006/relationships/image" Target="../media/image382.png"/><Relationship Id="rId8" Type="http://schemas.openxmlformats.org/officeDocument/2006/relationships/image" Target="../media/image285.png"/><Relationship Id="rId51" Type="http://schemas.openxmlformats.org/officeDocument/2006/relationships/image" Target="../media/image328.png"/><Relationship Id="rId72" Type="http://schemas.openxmlformats.org/officeDocument/2006/relationships/image" Target="../media/image349.png"/><Relationship Id="rId93" Type="http://schemas.openxmlformats.org/officeDocument/2006/relationships/image" Target="../media/image370.png"/><Relationship Id="rId98" Type="http://schemas.openxmlformats.org/officeDocument/2006/relationships/image" Target="../media/image375.png"/><Relationship Id="rId3" Type="http://schemas.openxmlformats.org/officeDocument/2006/relationships/image" Target="../media/image280.png"/><Relationship Id="rId25" Type="http://schemas.openxmlformats.org/officeDocument/2006/relationships/image" Target="../media/image302.png"/><Relationship Id="rId46" Type="http://schemas.openxmlformats.org/officeDocument/2006/relationships/image" Target="../media/image323.png"/><Relationship Id="rId67" Type="http://schemas.openxmlformats.org/officeDocument/2006/relationships/image" Target="../media/image344.png"/><Relationship Id="rId20" Type="http://schemas.openxmlformats.org/officeDocument/2006/relationships/image" Target="../media/image297.png"/><Relationship Id="rId41" Type="http://schemas.openxmlformats.org/officeDocument/2006/relationships/image" Target="../media/image318.png"/><Relationship Id="rId62" Type="http://schemas.openxmlformats.org/officeDocument/2006/relationships/image" Target="../media/image339.png"/><Relationship Id="rId83" Type="http://schemas.openxmlformats.org/officeDocument/2006/relationships/image" Target="../media/image360.png"/><Relationship Id="rId88" Type="http://schemas.openxmlformats.org/officeDocument/2006/relationships/image" Target="../media/image365.pn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1.jpg"/><Relationship Id="rId21" Type="http://schemas.openxmlformats.org/officeDocument/2006/relationships/image" Target="../media/image406.png"/><Relationship Id="rId42" Type="http://schemas.openxmlformats.org/officeDocument/2006/relationships/image" Target="../media/image427.jpg"/><Relationship Id="rId47" Type="http://schemas.openxmlformats.org/officeDocument/2006/relationships/image" Target="../media/image432.png"/><Relationship Id="rId63" Type="http://schemas.openxmlformats.org/officeDocument/2006/relationships/image" Target="../media/image448.png"/><Relationship Id="rId68" Type="http://schemas.openxmlformats.org/officeDocument/2006/relationships/image" Target="../media/image453.jpg"/><Relationship Id="rId84" Type="http://schemas.openxmlformats.org/officeDocument/2006/relationships/image" Target="../media/image469.jpg"/><Relationship Id="rId16" Type="http://schemas.openxmlformats.org/officeDocument/2006/relationships/image" Target="../media/image401.png"/><Relationship Id="rId11" Type="http://schemas.openxmlformats.org/officeDocument/2006/relationships/image" Target="../media/image396.png"/><Relationship Id="rId32" Type="http://schemas.openxmlformats.org/officeDocument/2006/relationships/image" Target="../media/image417.jpg"/><Relationship Id="rId37" Type="http://schemas.openxmlformats.org/officeDocument/2006/relationships/image" Target="../media/image422.jpg"/><Relationship Id="rId53" Type="http://schemas.openxmlformats.org/officeDocument/2006/relationships/image" Target="../media/image438.png"/><Relationship Id="rId58" Type="http://schemas.openxmlformats.org/officeDocument/2006/relationships/image" Target="../media/image443.png"/><Relationship Id="rId74" Type="http://schemas.openxmlformats.org/officeDocument/2006/relationships/image" Target="../media/image459.jpg"/><Relationship Id="rId79" Type="http://schemas.openxmlformats.org/officeDocument/2006/relationships/image" Target="../media/image464.jpg"/><Relationship Id="rId5" Type="http://schemas.openxmlformats.org/officeDocument/2006/relationships/image" Target="../media/image390.png"/><Relationship Id="rId19" Type="http://schemas.openxmlformats.org/officeDocument/2006/relationships/image" Target="../media/image404.png"/><Relationship Id="rId14" Type="http://schemas.openxmlformats.org/officeDocument/2006/relationships/image" Target="../media/image399.png"/><Relationship Id="rId22" Type="http://schemas.openxmlformats.org/officeDocument/2006/relationships/image" Target="../media/image407.png"/><Relationship Id="rId27" Type="http://schemas.openxmlformats.org/officeDocument/2006/relationships/image" Target="../media/image412.jpg"/><Relationship Id="rId30" Type="http://schemas.openxmlformats.org/officeDocument/2006/relationships/image" Target="../media/image415.jpg"/><Relationship Id="rId35" Type="http://schemas.openxmlformats.org/officeDocument/2006/relationships/image" Target="../media/image420.jpg"/><Relationship Id="rId43" Type="http://schemas.openxmlformats.org/officeDocument/2006/relationships/image" Target="../media/image428.jpg"/><Relationship Id="rId48" Type="http://schemas.openxmlformats.org/officeDocument/2006/relationships/image" Target="../media/image433.png"/><Relationship Id="rId56" Type="http://schemas.openxmlformats.org/officeDocument/2006/relationships/image" Target="../media/image441.png"/><Relationship Id="rId64" Type="http://schemas.openxmlformats.org/officeDocument/2006/relationships/image" Target="../media/image449.png"/><Relationship Id="rId69" Type="http://schemas.openxmlformats.org/officeDocument/2006/relationships/image" Target="../media/image454.jpg"/><Relationship Id="rId77" Type="http://schemas.openxmlformats.org/officeDocument/2006/relationships/image" Target="../media/image462.jpg"/><Relationship Id="rId8" Type="http://schemas.openxmlformats.org/officeDocument/2006/relationships/image" Target="../media/image393.png"/><Relationship Id="rId51" Type="http://schemas.openxmlformats.org/officeDocument/2006/relationships/image" Target="../media/image436.png"/><Relationship Id="rId72" Type="http://schemas.openxmlformats.org/officeDocument/2006/relationships/image" Target="../media/image457.jpg"/><Relationship Id="rId80" Type="http://schemas.openxmlformats.org/officeDocument/2006/relationships/image" Target="../media/image465.jpg"/><Relationship Id="rId85" Type="http://schemas.openxmlformats.org/officeDocument/2006/relationships/image" Target="../media/image470.jpg"/><Relationship Id="rId3" Type="http://schemas.openxmlformats.org/officeDocument/2006/relationships/image" Target="../media/image388.png"/><Relationship Id="rId12" Type="http://schemas.openxmlformats.org/officeDocument/2006/relationships/image" Target="../media/image397.png"/><Relationship Id="rId17" Type="http://schemas.openxmlformats.org/officeDocument/2006/relationships/image" Target="../media/image402.png"/><Relationship Id="rId25" Type="http://schemas.openxmlformats.org/officeDocument/2006/relationships/image" Target="../media/image410.jpg"/><Relationship Id="rId33" Type="http://schemas.openxmlformats.org/officeDocument/2006/relationships/image" Target="../media/image418.jpg"/><Relationship Id="rId38" Type="http://schemas.openxmlformats.org/officeDocument/2006/relationships/image" Target="../media/image423.jpg"/><Relationship Id="rId46" Type="http://schemas.openxmlformats.org/officeDocument/2006/relationships/image" Target="../media/image431.png"/><Relationship Id="rId59" Type="http://schemas.openxmlformats.org/officeDocument/2006/relationships/image" Target="../media/image444.png"/><Relationship Id="rId67" Type="http://schemas.openxmlformats.org/officeDocument/2006/relationships/image" Target="../media/image452.jpg"/><Relationship Id="rId20" Type="http://schemas.openxmlformats.org/officeDocument/2006/relationships/image" Target="../media/image405.png"/><Relationship Id="rId41" Type="http://schemas.openxmlformats.org/officeDocument/2006/relationships/image" Target="../media/image426.jpg"/><Relationship Id="rId54" Type="http://schemas.openxmlformats.org/officeDocument/2006/relationships/image" Target="../media/image439.png"/><Relationship Id="rId62" Type="http://schemas.openxmlformats.org/officeDocument/2006/relationships/image" Target="../media/image447.png"/><Relationship Id="rId70" Type="http://schemas.openxmlformats.org/officeDocument/2006/relationships/image" Target="../media/image455.jpg"/><Relationship Id="rId75" Type="http://schemas.openxmlformats.org/officeDocument/2006/relationships/image" Target="../media/image460.jpg"/><Relationship Id="rId83" Type="http://schemas.openxmlformats.org/officeDocument/2006/relationships/image" Target="../media/image4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1.png"/><Relationship Id="rId15" Type="http://schemas.openxmlformats.org/officeDocument/2006/relationships/image" Target="../media/image400.png"/><Relationship Id="rId23" Type="http://schemas.openxmlformats.org/officeDocument/2006/relationships/image" Target="../media/image408.jpg"/><Relationship Id="rId28" Type="http://schemas.openxmlformats.org/officeDocument/2006/relationships/image" Target="../media/image413.jpg"/><Relationship Id="rId36" Type="http://schemas.openxmlformats.org/officeDocument/2006/relationships/image" Target="../media/image421.jpg"/><Relationship Id="rId49" Type="http://schemas.openxmlformats.org/officeDocument/2006/relationships/image" Target="../media/image434.png"/><Relationship Id="rId57" Type="http://schemas.openxmlformats.org/officeDocument/2006/relationships/image" Target="../media/image442.png"/><Relationship Id="rId10" Type="http://schemas.openxmlformats.org/officeDocument/2006/relationships/image" Target="../media/image395.png"/><Relationship Id="rId31" Type="http://schemas.openxmlformats.org/officeDocument/2006/relationships/image" Target="../media/image416.jpg"/><Relationship Id="rId44" Type="http://schemas.openxmlformats.org/officeDocument/2006/relationships/image" Target="../media/image429.png"/><Relationship Id="rId52" Type="http://schemas.openxmlformats.org/officeDocument/2006/relationships/image" Target="../media/image437.png"/><Relationship Id="rId60" Type="http://schemas.openxmlformats.org/officeDocument/2006/relationships/image" Target="../media/image445.png"/><Relationship Id="rId65" Type="http://schemas.openxmlformats.org/officeDocument/2006/relationships/image" Target="../media/image450.jpg"/><Relationship Id="rId73" Type="http://schemas.openxmlformats.org/officeDocument/2006/relationships/image" Target="../media/image458.jpg"/><Relationship Id="rId78" Type="http://schemas.openxmlformats.org/officeDocument/2006/relationships/image" Target="../media/image463.jpg"/><Relationship Id="rId81" Type="http://schemas.openxmlformats.org/officeDocument/2006/relationships/image" Target="../media/image466.jpg"/><Relationship Id="rId4" Type="http://schemas.openxmlformats.org/officeDocument/2006/relationships/image" Target="../media/image389.png"/><Relationship Id="rId9" Type="http://schemas.openxmlformats.org/officeDocument/2006/relationships/image" Target="../media/image394.png"/><Relationship Id="rId13" Type="http://schemas.openxmlformats.org/officeDocument/2006/relationships/image" Target="../media/image398.png"/><Relationship Id="rId18" Type="http://schemas.openxmlformats.org/officeDocument/2006/relationships/image" Target="../media/image403.png"/><Relationship Id="rId39" Type="http://schemas.openxmlformats.org/officeDocument/2006/relationships/image" Target="../media/image424.jpg"/><Relationship Id="rId34" Type="http://schemas.openxmlformats.org/officeDocument/2006/relationships/image" Target="../media/image419.jpg"/><Relationship Id="rId50" Type="http://schemas.openxmlformats.org/officeDocument/2006/relationships/image" Target="../media/image435.png"/><Relationship Id="rId55" Type="http://schemas.openxmlformats.org/officeDocument/2006/relationships/image" Target="../media/image440.png"/><Relationship Id="rId76" Type="http://schemas.openxmlformats.org/officeDocument/2006/relationships/image" Target="../media/image461.jpg"/><Relationship Id="rId7" Type="http://schemas.openxmlformats.org/officeDocument/2006/relationships/image" Target="../media/image392.png"/><Relationship Id="rId71" Type="http://schemas.openxmlformats.org/officeDocument/2006/relationships/image" Target="../media/image456.jpg"/><Relationship Id="rId2" Type="http://schemas.openxmlformats.org/officeDocument/2006/relationships/image" Target="../media/image387.png"/><Relationship Id="rId29" Type="http://schemas.openxmlformats.org/officeDocument/2006/relationships/image" Target="../media/image414.jpg"/><Relationship Id="rId24" Type="http://schemas.openxmlformats.org/officeDocument/2006/relationships/image" Target="../media/image409.jpg"/><Relationship Id="rId40" Type="http://schemas.openxmlformats.org/officeDocument/2006/relationships/image" Target="../media/image425.jpg"/><Relationship Id="rId45" Type="http://schemas.openxmlformats.org/officeDocument/2006/relationships/image" Target="../media/image430.png"/><Relationship Id="rId66" Type="http://schemas.openxmlformats.org/officeDocument/2006/relationships/image" Target="../media/image451.jpg"/><Relationship Id="rId61" Type="http://schemas.openxmlformats.org/officeDocument/2006/relationships/image" Target="../media/image446.png"/><Relationship Id="rId82" Type="http://schemas.openxmlformats.org/officeDocument/2006/relationships/image" Target="../media/image467.jp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5.jpg"/><Relationship Id="rId21" Type="http://schemas.openxmlformats.org/officeDocument/2006/relationships/image" Target="../media/image490.png"/><Relationship Id="rId42" Type="http://schemas.openxmlformats.org/officeDocument/2006/relationships/image" Target="../media/image511.jpg"/><Relationship Id="rId47" Type="http://schemas.openxmlformats.org/officeDocument/2006/relationships/image" Target="../media/image516.png"/><Relationship Id="rId63" Type="http://schemas.openxmlformats.org/officeDocument/2006/relationships/image" Target="../media/image532.png"/><Relationship Id="rId68" Type="http://schemas.openxmlformats.org/officeDocument/2006/relationships/image" Target="../media/image453.jpg"/><Relationship Id="rId84" Type="http://schemas.openxmlformats.org/officeDocument/2006/relationships/image" Target="../media/image469.jpg"/><Relationship Id="rId16" Type="http://schemas.openxmlformats.org/officeDocument/2006/relationships/image" Target="../media/image485.png"/><Relationship Id="rId11" Type="http://schemas.openxmlformats.org/officeDocument/2006/relationships/image" Target="../media/image480.png"/><Relationship Id="rId32" Type="http://schemas.openxmlformats.org/officeDocument/2006/relationships/image" Target="../media/image501.jpg"/><Relationship Id="rId37" Type="http://schemas.openxmlformats.org/officeDocument/2006/relationships/image" Target="../media/image506.jpg"/><Relationship Id="rId53" Type="http://schemas.openxmlformats.org/officeDocument/2006/relationships/image" Target="../media/image522.png"/><Relationship Id="rId58" Type="http://schemas.openxmlformats.org/officeDocument/2006/relationships/image" Target="../media/image527.png"/><Relationship Id="rId74" Type="http://schemas.openxmlformats.org/officeDocument/2006/relationships/image" Target="../media/image459.jpg"/><Relationship Id="rId79" Type="http://schemas.openxmlformats.org/officeDocument/2006/relationships/image" Target="../media/image464.jpg"/><Relationship Id="rId5" Type="http://schemas.openxmlformats.org/officeDocument/2006/relationships/image" Target="../media/image474.png"/><Relationship Id="rId19" Type="http://schemas.openxmlformats.org/officeDocument/2006/relationships/image" Target="../media/image488.png"/><Relationship Id="rId14" Type="http://schemas.openxmlformats.org/officeDocument/2006/relationships/image" Target="../media/image483.png"/><Relationship Id="rId22" Type="http://schemas.openxmlformats.org/officeDocument/2006/relationships/image" Target="../media/image491.png"/><Relationship Id="rId27" Type="http://schemas.openxmlformats.org/officeDocument/2006/relationships/image" Target="../media/image496.jpg"/><Relationship Id="rId30" Type="http://schemas.openxmlformats.org/officeDocument/2006/relationships/image" Target="../media/image499.jpg"/><Relationship Id="rId35" Type="http://schemas.openxmlformats.org/officeDocument/2006/relationships/image" Target="../media/image504.jpg"/><Relationship Id="rId43" Type="http://schemas.openxmlformats.org/officeDocument/2006/relationships/image" Target="../media/image512.jpg"/><Relationship Id="rId48" Type="http://schemas.openxmlformats.org/officeDocument/2006/relationships/image" Target="../media/image517.png"/><Relationship Id="rId56" Type="http://schemas.openxmlformats.org/officeDocument/2006/relationships/image" Target="../media/image525.png"/><Relationship Id="rId64" Type="http://schemas.openxmlformats.org/officeDocument/2006/relationships/image" Target="../media/image533.png"/><Relationship Id="rId69" Type="http://schemas.openxmlformats.org/officeDocument/2006/relationships/image" Target="../media/image454.jpg"/><Relationship Id="rId77" Type="http://schemas.openxmlformats.org/officeDocument/2006/relationships/image" Target="../media/image462.jpg"/><Relationship Id="rId8" Type="http://schemas.openxmlformats.org/officeDocument/2006/relationships/image" Target="../media/image477.png"/><Relationship Id="rId51" Type="http://schemas.openxmlformats.org/officeDocument/2006/relationships/image" Target="../media/image520.png"/><Relationship Id="rId72" Type="http://schemas.openxmlformats.org/officeDocument/2006/relationships/image" Target="../media/image457.jpg"/><Relationship Id="rId80" Type="http://schemas.openxmlformats.org/officeDocument/2006/relationships/image" Target="../media/image465.jpg"/><Relationship Id="rId85" Type="http://schemas.openxmlformats.org/officeDocument/2006/relationships/image" Target="../media/image470.jpg"/><Relationship Id="rId3" Type="http://schemas.openxmlformats.org/officeDocument/2006/relationships/image" Target="../media/image472.png"/><Relationship Id="rId12" Type="http://schemas.openxmlformats.org/officeDocument/2006/relationships/image" Target="../media/image481.png"/><Relationship Id="rId17" Type="http://schemas.openxmlformats.org/officeDocument/2006/relationships/image" Target="../media/image486.png"/><Relationship Id="rId25" Type="http://schemas.openxmlformats.org/officeDocument/2006/relationships/image" Target="../media/image494.jpg"/><Relationship Id="rId33" Type="http://schemas.openxmlformats.org/officeDocument/2006/relationships/image" Target="../media/image502.jpg"/><Relationship Id="rId38" Type="http://schemas.openxmlformats.org/officeDocument/2006/relationships/image" Target="../media/image507.jpg"/><Relationship Id="rId46" Type="http://schemas.openxmlformats.org/officeDocument/2006/relationships/image" Target="../media/image515.png"/><Relationship Id="rId59" Type="http://schemas.openxmlformats.org/officeDocument/2006/relationships/image" Target="../media/image528.png"/><Relationship Id="rId67" Type="http://schemas.openxmlformats.org/officeDocument/2006/relationships/image" Target="../media/image452.jpg"/><Relationship Id="rId20" Type="http://schemas.openxmlformats.org/officeDocument/2006/relationships/image" Target="../media/image489.png"/><Relationship Id="rId41" Type="http://schemas.openxmlformats.org/officeDocument/2006/relationships/image" Target="../media/image510.jpg"/><Relationship Id="rId54" Type="http://schemas.openxmlformats.org/officeDocument/2006/relationships/image" Target="../media/image523.png"/><Relationship Id="rId62" Type="http://schemas.openxmlformats.org/officeDocument/2006/relationships/image" Target="../media/image531.png"/><Relationship Id="rId70" Type="http://schemas.openxmlformats.org/officeDocument/2006/relationships/image" Target="../media/image455.jpg"/><Relationship Id="rId75" Type="http://schemas.openxmlformats.org/officeDocument/2006/relationships/image" Target="../media/image460.jpg"/><Relationship Id="rId83" Type="http://schemas.openxmlformats.org/officeDocument/2006/relationships/image" Target="../media/image4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5.png"/><Relationship Id="rId15" Type="http://schemas.openxmlformats.org/officeDocument/2006/relationships/image" Target="../media/image484.png"/><Relationship Id="rId23" Type="http://schemas.openxmlformats.org/officeDocument/2006/relationships/image" Target="../media/image492.jpg"/><Relationship Id="rId28" Type="http://schemas.openxmlformats.org/officeDocument/2006/relationships/image" Target="../media/image497.jpg"/><Relationship Id="rId36" Type="http://schemas.openxmlformats.org/officeDocument/2006/relationships/image" Target="../media/image505.jpg"/><Relationship Id="rId49" Type="http://schemas.openxmlformats.org/officeDocument/2006/relationships/image" Target="../media/image518.png"/><Relationship Id="rId57" Type="http://schemas.openxmlformats.org/officeDocument/2006/relationships/image" Target="../media/image526.png"/><Relationship Id="rId10" Type="http://schemas.openxmlformats.org/officeDocument/2006/relationships/image" Target="../media/image479.png"/><Relationship Id="rId31" Type="http://schemas.openxmlformats.org/officeDocument/2006/relationships/image" Target="../media/image500.jpg"/><Relationship Id="rId44" Type="http://schemas.openxmlformats.org/officeDocument/2006/relationships/image" Target="../media/image513.png"/><Relationship Id="rId52" Type="http://schemas.openxmlformats.org/officeDocument/2006/relationships/image" Target="../media/image521.png"/><Relationship Id="rId60" Type="http://schemas.openxmlformats.org/officeDocument/2006/relationships/image" Target="../media/image529.png"/><Relationship Id="rId65" Type="http://schemas.openxmlformats.org/officeDocument/2006/relationships/image" Target="../media/image450.jpg"/><Relationship Id="rId73" Type="http://schemas.openxmlformats.org/officeDocument/2006/relationships/image" Target="../media/image458.jpg"/><Relationship Id="rId78" Type="http://schemas.openxmlformats.org/officeDocument/2006/relationships/image" Target="../media/image463.jpg"/><Relationship Id="rId81" Type="http://schemas.openxmlformats.org/officeDocument/2006/relationships/image" Target="../media/image466.jpg"/><Relationship Id="rId4" Type="http://schemas.openxmlformats.org/officeDocument/2006/relationships/image" Target="../media/image473.png"/><Relationship Id="rId9" Type="http://schemas.openxmlformats.org/officeDocument/2006/relationships/image" Target="../media/image478.png"/><Relationship Id="rId13" Type="http://schemas.openxmlformats.org/officeDocument/2006/relationships/image" Target="../media/image482.png"/><Relationship Id="rId18" Type="http://schemas.openxmlformats.org/officeDocument/2006/relationships/image" Target="../media/image487.png"/><Relationship Id="rId39" Type="http://schemas.openxmlformats.org/officeDocument/2006/relationships/image" Target="../media/image508.jpg"/><Relationship Id="rId34" Type="http://schemas.openxmlformats.org/officeDocument/2006/relationships/image" Target="../media/image503.jpg"/><Relationship Id="rId50" Type="http://schemas.openxmlformats.org/officeDocument/2006/relationships/image" Target="../media/image519.png"/><Relationship Id="rId55" Type="http://schemas.openxmlformats.org/officeDocument/2006/relationships/image" Target="../media/image524.png"/><Relationship Id="rId76" Type="http://schemas.openxmlformats.org/officeDocument/2006/relationships/image" Target="../media/image461.jpg"/><Relationship Id="rId7" Type="http://schemas.openxmlformats.org/officeDocument/2006/relationships/image" Target="../media/image476.png"/><Relationship Id="rId71" Type="http://schemas.openxmlformats.org/officeDocument/2006/relationships/image" Target="../media/image456.jpg"/><Relationship Id="rId2" Type="http://schemas.openxmlformats.org/officeDocument/2006/relationships/image" Target="../media/image471.png"/><Relationship Id="rId29" Type="http://schemas.openxmlformats.org/officeDocument/2006/relationships/image" Target="../media/image498.jpg"/><Relationship Id="rId24" Type="http://schemas.openxmlformats.org/officeDocument/2006/relationships/image" Target="../media/image493.jpg"/><Relationship Id="rId40" Type="http://schemas.openxmlformats.org/officeDocument/2006/relationships/image" Target="../media/image509.jpg"/><Relationship Id="rId45" Type="http://schemas.openxmlformats.org/officeDocument/2006/relationships/image" Target="../media/image514.png"/><Relationship Id="rId66" Type="http://schemas.openxmlformats.org/officeDocument/2006/relationships/image" Target="../media/image451.jpg"/><Relationship Id="rId61" Type="http://schemas.openxmlformats.org/officeDocument/2006/relationships/image" Target="../media/image530.png"/><Relationship Id="rId82" Type="http://schemas.openxmlformats.org/officeDocument/2006/relationships/image" Target="../media/image467.jp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58.png"/><Relationship Id="rId21" Type="http://schemas.openxmlformats.org/officeDocument/2006/relationships/image" Target="../media/image553.png"/><Relationship Id="rId42" Type="http://schemas.openxmlformats.org/officeDocument/2006/relationships/image" Target="../media/image575.png"/><Relationship Id="rId47" Type="http://schemas.openxmlformats.org/officeDocument/2006/relationships/image" Target="../media/image581.png"/><Relationship Id="rId63" Type="http://schemas.openxmlformats.org/officeDocument/2006/relationships/image" Target="../media/image597.jpg"/><Relationship Id="rId68" Type="http://schemas.openxmlformats.org/officeDocument/2006/relationships/image" Target="../media/image602.jpg"/><Relationship Id="rId84" Type="http://schemas.openxmlformats.org/officeDocument/2006/relationships/image" Target="../media/image618.jpg"/><Relationship Id="rId89" Type="http://schemas.openxmlformats.org/officeDocument/2006/relationships/image" Target="../media/image623.jpg"/><Relationship Id="rId112" Type="http://schemas.openxmlformats.org/officeDocument/2006/relationships/image" Target="../media/image646.jpg"/><Relationship Id="rId16" Type="http://schemas.openxmlformats.org/officeDocument/2006/relationships/image" Target="../media/image548.png"/><Relationship Id="rId107" Type="http://schemas.openxmlformats.org/officeDocument/2006/relationships/image" Target="../media/image641.jpg"/><Relationship Id="rId11" Type="http://schemas.openxmlformats.org/officeDocument/2006/relationships/image" Target="../media/image543.png"/><Relationship Id="rId32" Type="http://schemas.openxmlformats.org/officeDocument/2006/relationships/image" Target="../media/image564.png"/><Relationship Id="rId37" Type="http://schemas.openxmlformats.org/officeDocument/2006/relationships/image" Target="../media/image569.png"/><Relationship Id="rId53" Type="http://schemas.openxmlformats.org/officeDocument/2006/relationships/image" Target="../media/image587.png"/><Relationship Id="rId58" Type="http://schemas.openxmlformats.org/officeDocument/2006/relationships/image" Target="../media/image592.jpg"/><Relationship Id="rId74" Type="http://schemas.openxmlformats.org/officeDocument/2006/relationships/image" Target="../media/image608.jpg"/><Relationship Id="rId79" Type="http://schemas.openxmlformats.org/officeDocument/2006/relationships/image" Target="../media/image613.jpg"/><Relationship Id="rId102" Type="http://schemas.openxmlformats.org/officeDocument/2006/relationships/image" Target="../media/image636.jpg"/><Relationship Id="rId5" Type="http://schemas.openxmlformats.org/officeDocument/2006/relationships/image" Target="../media/image537.png"/><Relationship Id="rId90" Type="http://schemas.openxmlformats.org/officeDocument/2006/relationships/image" Target="../media/image624.jpg"/><Relationship Id="rId95" Type="http://schemas.openxmlformats.org/officeDocument/2006/relationships/image" Target="../media/image629.jpg"/><Relationship Id="rId22" Type="http://schemas.openxmlformats.org/officeDocument/2006/relationships/image" Target="../media/image554.png"/><Relationship Id="rId27" Type="http://schemas.openxmlformats.org/officeDocument/2006/relationships/image" Target="../media/image559.png"/><Relationship Id="rId43" Type="http://schemas.openxmlformats.org/officeDocument/2006/relationships/image" Target="../media/image576.png"/><Relationship Id="rId48" Type="http://schemas.openxmlformats.org/officeDocument/2006/relationships/image" Target="../media/image582.png"/><Relationship Id="rId64" Type="http://schemas.openxmlformats.org/officeDocument/2006/relationships/image" Target="../media/image598.jpg"/><Relationship Id="rId69" Type="http://schemas.openxmlformats.org/officeDocument/2006/relationships/image" Target="../media/image603.jpg"/><Relationship Id="rId113" Type="http://schemas.openxmlformats.org/officeDocument/2006/relationships/image" Target="../media/image647.jpg"/><Relationship Id="rId80" Type="http://schemas.openxmlformats.org/officeDocument/2006/relationships/image" Target="../media/image614.jpg"/><Relationship Id="rId85" Type="http://schemas.openxmlformats.org/officeDocument/2006/relationships/image" Target="../media/image619.jpg"/><Relationship Id="rId12" Type="http://schemas.openxmlformats.org/officeDocument/2006/relationships/image" Target="../media/image544.png"/><Relationship Id="rId17" Type="http://schemas.openxmlformats.org/officeDocument/2006/relationships/image" Target="../media/image549.png"/><Relationship Id="rId33" Type="http://schemas.openxmlformats.org/officeDocument/2006/relationships/image" Target="../media/image565.png"/><Relationship Id="rId38" Type="http://schemas.openxmlformats.org/officeDocument/2006/relationships/image" Target="../media/image571.png"/><Relationship Id="rId59" Type="http://schemas.openxmlformats.org/officeDocument/2006/relationships/image" Target="../media/image593.jpg"/><Relationship Id="rId103" Type="http://schemas.openxmlformats.org/officeDocument/2006/relationships/image" Target="../media/image637.jpg"/><Relationship Id="rId108" Type="http://schemas.openxmlformats.org/officeDocument/2006/relationships/image" Target="../media/image642.jpg"/><Relationship Id="rId54" Type="http://schemas.openxmlformats.org/officeDocument/2006/relationships/image" Target="../media/image588.png"/><Relationship Id="rId70" Type="http://schemas.openxmlformats.org/officeDocument/2006/relationships/image" Target="../media/image604.jpg"/><Relationship Id="rId75" Type="http://schemas.openxmlformats.org/officeDocument/2006/relationships/image" Target="../media/image609.jpg"/><Relationship Id="rId91" Type="http://schemas.openxmlformats.org/officeDocument/2006/relationships/image" Target="../media/image625.jpg"/><Relationship Id="rId96" Type="http://schemas.openxmlformats.org/officeDocument/2006/relationships/image" Target="../media/image6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8.png"/><Relationship Id="rId15" Type="http://schemas.openxmlformats.org/officeDocument/2006/relationships/image" Target="../media/image547.png"/><Relationship Id="rId23" Type="http://schemas.openxmlformats.org/officeDocument/2006/relationships/image" Target="../media/image555.png"/><Relationship Id="rId28" Type="http://schemas.openxmlformats.org/officeDocument/2006/relationships/image" Target="../media/image560.png"/><Relationship Id="rId36" Type="http://schemas.openxmlformats.org/officeDocument/2006/relationships/image" Target="../media/image568.png"/><Relationship Id="rId49" Type="http://schemas.openxmlformats.org/officeDocument/2006/relationships/image" Target="../media/image583.png"/><Relationship Id="rId57" Type="http://schemas.openxmlformats.org/officeDocument/2006/relationships/image" Target="../media/image591.png"/><Relationship Id="rId106" Type="http://schemas.openxmlformats.org/officeDocument/2006/relationships/image" Target="../media/image640.jpg"/><Relationship Id="rId10" Type="http://schemas.openxmlformats.org/officeDocument/2006/relationships/image" Target="../media/image542.png"/><Relationship Id="rId31" Type="http://schemas.openxmlformats.org/officeDocument/2006/relationships/image" Target="../media/image563.png"/><Relationship Id="rId44" Type="http://schemas.openxmlformats.org/officeDocument/2006/relationships/image" Target="../media/image577.png"/><Relationship Id="rId52" Type="http://schemas.openxmlformats.org/officeDocument/2006/relationships/image" Target="../media/image586.png"/><Relationship Id="rId60" Type="http://schemas.openxmlformats.org/officeDocument/2006/relationships/image" Target="../media/image594.jpg"/><Relationship Id="rId65" Type="http://schemas.openxmlformats.org/officeDocument/2006/relationships/image" Target="../media/image599.jpg"/><Relationship Id="rId73" Type="http://schemas.openxmlformats.org/officeDocument/2006/relationships/image" Target="../media/image607.jpg"/><Relationship Id="rId78" Type="http://schemas.openxmlformats.org/officeDocument/2006/relationships/image" Target="../media/image612.jpg"/><Relationship Id="rId81" Type="http://schemas.openxmlformats.org/officeDocument/2006/relationships/image" Target="../media/image615.jpg"/><Relationship Id="rId86" Type="http://schemas.openxmlformats.org/officeDocument/2006/relationships/image" Target="../media/image620.jpg"/><Relationship Id="rId94" Type="http://schemas.openxmlformats.org/officeDocument/2006/relationships/image" Target="../media/image628.jpg"/><Relationship Id="rId99" Type="http://schemas.openxmlformats.org/officeDocument/2006/relationships/image" Target="../media/image633.jpg"/><Relationship Id="rId101" Type="http://schemas.openxmlformats.org/officeDocument/2006/relationships/image" Target="../media/image635.jpg"/><Relationship Id="rId4" Type="http://schemas.openxmlformats.org/officeDocument/2006/relationships/image" Target="../media/image536.png"/><Relationship Id="rId9" Type="http://schemas.openxmlformats.org/officeDocument/2006/relationships/image" Target="../media/image541.png"/><Relationship Id="rId13" Type="http://schemas.openxmlformats.org/officeDocument/2006/relationships/image" Target="../media/image545.png"/><Relationship Id="rId18" Type="http://schemas.openxmlformats.org/officeDocument/2006/relationships/image" Target="../media/image550.png"/><Relationship Id="rId39" Type="http://schemas.openxmlformats.org/officeDocument/2006/relationships/image" Target="../media/image572.png"/><Relationship Id="rId109" Type="http://schemas.openxmlformats.org/officeDocument/2006/relationships/image" Target="../media/image643.jpg"/><Relationship Id="rId34" Type="http://schemas.openxmlformats.org/officeDocument/2006/relationships/image" Target="../media/image566.png"/><Relationship Id="rId50" Type="http://schemas.openxmlformats.org/officeDocument/2006/relationships/image" Target="../media/image584.png"/><Relationship Id="rId55" Type="http://schemas.openxmlformats.org/officeDocument/2006/relationships/image" Target="../media/image589.png"/><Relationship Id="rId76" Type="http://schemas.openxmlformats.org/officeDocument/2006/relationships/image" Target="../media/image610.jpg"/><Relationship Id="rId97" Type="http://schemas.openxmlformats.org/officeDocument/2006/relationships/image" Target="../media/image631.jpg"/><Relationship Id="rId104" Type="http://schemas.openxmlformats.org/officeDocument/2006/relationships/image" Target="../media/image638.jpg"/><Relationship Id="rId7" Type="http://schemas.openxmlformats.org/officeDocument/2006/relationships/image" Target="../media/image539.png"/><Relationship Id="rId71" Type="http://schemas.openxmlformats.org/officeDocument/2006/relationships/image" Target="../media/image605.jpg"/><Relationship Id="rId92" Type="http://schemas.openxmlformats.org/officeDocument/2006/relationships/image" Target="../media/image626.jpg"/><Relationship Id="rId2" Type="http://schemas.openxmlformats.org/officeDocument/2006/relationships/image" Target="../media/image534.png"/><Relationship Id="rId29" Type="http://schemas.openxmlformats.org/officeDocument/2006/relationships/image" Target="../media/image561.png"/><Relationship Id="rId24" Type="http://schemas.openxmlformats.org/officeDocument/2006/relationships/image" Target="../media/image556.png"/><Relationship Id="rId40" Type="http://schemas.openxmlformats.org/officeDocument/2006/relationships/image" Target="../media/image573.png"/><Relationship Id="rId45" Type="http://schemas.openxmlformats.org/officeDocument/2006/relationships/image" Target="../media/image578.png"/><Relationship Id="rId66" Type="http://schemas.openxmlformats.org/officeDocument/2006/relationships/image" Target="../media/image600.jpg"/><Relationship Id="rId87" Type="http://schemas.openxmlformats.org/officeDocument/2006/relationships/image" Target="../media/image621.jpg"/><Relationship Id="rId110" Type="http://schemas.openxmlformats.org/officeDocument/2006/relationships/image" Target="../media/image644.jpg"/><Relationship Id="rId61" Type="http://schemas.openxmlformats.org/officeDocument/2006/relationships/image" Target="../media/image595.jpg"/><Relationship Id="rId82" Type="http://schemas.openxmlformats.org/officeDocument/2006/relationships/image" Target="../media/image616.jpg"/><Relationship Id="rId19" Type="http://schemas.openxmlformats.org/officeDocument/2006/relationships/image" Target="../media/image551.png"/><Relationship Id="rId14" Type="http://schemas.openxmlformats.org/officeDocument/2006/relationships/image" Target="../media/image546.png"/><Relationship Id="rId30" Type="http://schemas.openxmlformats.org/officeDocument/2006/relationships/image" Target="../media/image562.png"/><Relationship Id="rId35" Type="http://schemas.openxmlformats.org/officeDocument/2006/relationships/image" Target="../media/image567.png"/><Relationship Id="rId56" Type="http://schemas.openxmlformats.org/officeDocument/2006/relationships/image" Target="../media/image590.png"/><Relationship Id="rId77" Type="http://schemas.openxmlformats.org/officeDocument/2006/relationships/image" Target="../media/image611.jpg"/><Relationship Id="rId100" Type="http://schemas.openxmlformats.org/officeDocument/2006/relationships/image" Target="../media/image634.jpg"/><Relationship Id="rId105" Type="http://schemas.openxmlformats.org/officeDocument/2006/relationships/image" Target="../media/image639.jpg"/><Relationship Id="rId8" Type="http://schemas.openxmlformats.org/officeDocument/2006/relationships/image" Target="../media/image540.png"/><Relationship Id="rId51" Type="http://schemas.openxmlformats.org/officeDocument/2006/relationships/image" Target="../media/image585.png"/><Relationship Id="rId72" Type="http://schemas.openxmlformats.org/officeDocument/2006/relationships/image" Target="../media/image606.jpg"/><Relationship Id="rId93" Type="http://schemas.openxmlformats.org/officeDocument/2006/relationships/image" Target="../media/image627.jpg"/><Relationship Id="rId98" Type="http://schemas.openxmlformats.org/officeDocument/2006/relationships/image" Target="../media/image632.jpg"/><Relationship Id="rId3" Type="http://schemas.openxmlformats.org/officeDocument/2006/relationships/image" Target="../media/image535.png"/><Relationship Id="rId25" Type="http://schemas.openxmlformats.org/officeDocument/2006/relationships/image" Target="../media/image557.png"/><Relationship Id="rId46" Type="http://schemas.openxmlformats.org/officeDocument/2006/relationships/image" Target="../media/image579.png"/><Relationship Id="rId67" Type="http://schemas.openxmlformats.org/officeDocument/2006/relationships/image" Target="../media/image601.jpg"/><Relationship Id="rId20" Type="http://schemas.openxmlformats.org/officeDocument/2006/relationships/image" Target="../media/image552.png"/><Relationship Id="rId41" Type="http://schemas.openxmlformats.org/officeDocument/2006/relationships/image" Target="../media/image574.png"/><Relationship Id="rId62" Type="http://schemas.openxmlformats.org/officeDocument/2006/relationships/image" Target="../media/image596.jpg"/><Relationship Id="rId83" Type="http://schemas.openxmlformats.org/officeDocument/2006/relationships/image" Target="../media/image617.jpg"/><Relationship Id="rId88" Type="http://schemas.openxmlformats.org/officeDocument/2006/relationships/image" Target="../media/image622.jpg"/><Relationship Id="rId111" Type="http://schemas.openxmlformats.org/officeDocument/2006/relationships/image" Target="../media/image645.jp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72.png"/><Relationship Id="rId117" Type="http://schemas.openxmlformats.org/officeDocument/2006/relationships/image" Target="../media/image763.jpg"/><Relationship Id="rId21" Type="http://schemas.openxmlformats.org/officeDocument/2006/relationships/image" Target="../media/image667.png"/><Relationship Id="rId42" Type="http://schemas.openxmlformats.org/officeDocument/2006/relationships/image" Target="../media/image688.png"/><Relationship Id="rId47" Type="http://schemas.openxmlformats.org/officeDocument/2006/relationships/image" Target="../media/image693.png"/><Relationship Id="rId63" Type="http://schemas.openxmlformats.org/officeDocument/2006/relationships/image" Target="../media/image709.jpg"/><Relationship Id="rId68" Type="http://schemas.openxmlformats.org/officeDocument/2006/relationships/image" Target="../media/image714.jpg"/><Relationship Id="rId84" Type="http://schemas.openxmlformats.org/officeDocument/2006/relationships/image" Target="../media/image730.jpg"/><Relationship Id="rId89" Type="http://schemas.openxmlformats.org/officeDocument/2006/relationships/image" Target="../media/image735.jpg"/><Relationship Id="rId112" Type="http://schemas.openxmlformats.org/officeDocument/2006/relationships/image" Target="../media/image758.jpg"/><Relationship Id="rId16" Type="http://schemas.openxmlformats.org/officeDocument/2006/relationships/image" Target="../media/image662.png"/><Relationship Id="rId107" Type="http://schemas.openxmlformats.org/officeDocument/2006/relationships/image" Target="../media/image753.jpg"/><Relationship Id="rId11" Type="http://schemas.openxmlformats.org/officeDocument/2006/relationships/image" Target="../media/image657.png"/><Relationship Id="rId32" Type="http://schemas.openxmlformats.org/officeDocument/2006/relationships/image" Target="../media/image678.png"/><Relationship Id="rId37" Type="http://schemas.openxmlformats.org/officeDocument/2006/relationships/image" Target="../media/image683.png"/><Relationship Id="rId53" Type="http://schemas.openxmlformats.org/officeDocument/2006/relationships/image" Target="../media/image699.png"/><Relationship Id="rId58" Type="http://schemas.openxmlformats.org/officeDocument/2006/relationships/image" Target="../media/image704.jpg"/><Relationship Id="rId74" Type="http://schemas.openxmlformats.org/officeDocument/2006/relationships/image" Target="../media/image720.jpg"/><Relationship Id="rId79" Type="http://schemas.openxmlformats.org/officeDocument/2006/relationships/image" Target="../media/image725.jpg"/><Relationship Id="rId102" Type="http://schemas.openxmlformats.org/officeDocument/2006/relationships/image" Target="../media/image748.jpg"/><Relationship Id="rId5" Type="http://schemas.openxmlformats.org/officeDocument/2006/relationships/image" Target="../media/image651.png"/><Relationship Id="rId90" Type="http://schemas.openxmlformats.org/officeDocument/2006/relationships/image" Target="../media/image736.jpg"/><Relationship Id="rId95" Type="http://schemas.openxmlformats.org/officeDocument/2006/relationships/image" Target="../media/image741.jpg"/><Relationship Id="rId22" Type="http://schemas.openxmlformats.org/officeDocument/2006/relationships/image" Target="../media/image668.png"/><Relationship Id="rId27" Type="http://schemas.openxmlformats.org/officeDocument/2006/relationships/image" Target="../media/image673.png"/><Relationship Id="rId43" Type="http://schemas.openxmlformats.org/officeDocument/2006/relationships/image" Target="../media/image689.png"/><Relationship Id="rId48" Type="http://schemas.openxmlformats.org/officeDocument/2006/relationships/image" Target="../media/image694.png"/><Relationship Id="rId64" Type="http://schemas.openxmlformats.org/officeDocument/2006/relationships/image" Target="../media/image710.jpg"/><Relationship Id="rId69" Type="http://schemas.openxmlformats.org/officeDocument/2006/relationships/image" Target="../media/image715.jpg"/><Relationship Id="rId113" Type="http://schemas.openxmlformats.org/officeDocument/2006/relationships/image" Target="../media/image759.jpg"/><Relationship Id="rId80" Type="http://schemas.openxmlformats.org/officeDocument/2006/relationships/image" Target="../media/image726.jpg"/><Relationship Id="rId85" Type="http://schemas.openxmlformats.org/officeDocument/2006/relationships/image" Target="../media/image731.jpg"/><Relationship Id="rId12" Type="http://schemas.openxmlformats.org/officeDocument/2006/relationships/image" Target="../media/image658.png"/><Relationship Id="rId17" Type="http://schemas.openxmlformats.org/officeDocument/2006/relationships/image" Target="../media/image663.png"/><Relationship Id="rId33" Type="http://schemas.openxmlformats.org/officeDocument/2006/relationships/image" Target="../media/image679.png"/><Relationship Id="rId38" Type="http://schemas.openxmlformats.org/officeDocument/2006/relationships/image" Target="../media/image684.png"/><Relationship Id="rId59" Type="http://schemas.openxmlformats.org/officeDocument/2006/relationships/image" Target="../media/image705.jpg"/><Relationship Id="rId103" Type="http://schemas.openxmlformats.org/officeDocument/2006/relationships/image" Target="../media/image749.jpg"/><Relationship Id="rId108" Type="http://schemas.openxmlformats.org/officeDocument/2006/relationships/image" Target="../media/image754.jpg"/><Relationship Id="rId54" Type="http://schemas.openxmlformats.org/officeDocument/2006/relationships/image" Target="../media/image700.png"/><Relationship Id="rId70" Type="http://schemas.openxmlformats.org/officeDocument/2006/relationships/image" Target="../media/image716.jpg"/><Relationship Id="rId75" Type="http://schemas.openxmlformats.org/officeDocument/2006/relationships/image" Target="../media/image721.jpg"/><Relationship Id="rId91" Type="http://schemas.openxmlformats.org/officeDocument/2006/relationships/image" Target="../media/image737.jpg"/><Relationship Id="rId96" Type="http://schemas.openxmlformats.org/officeDocument/2006/relationships/image" Target="../media/image74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2.png"/><Relationship Id="rId23" Type="http://schemas.openxmlformats.org/officeDocument/2006/relationships/image" Target="../media/image669.png"/><Relationship Id="rId28" Type="http://schemas.openxmlformats.org/officeDocument/2006/relationships/image" Target="../media/image674.png"/><Relationship Id="rId49" Type="http://schemas.openxmlformats.org/officeDocument/2006/relationships/image" Target="../media/image695.png"/><Relationship Id="rId114" Type="http://schemas.openxmlformats.org/officeDocument/2006/relationships/image" Target="../media/image760.jpg"/><Relationship Id="rId10" Type="http://schemas.openxmlformats.org/officeDocument/2006/relationships/image" Target="../media/image656.png"/><Relationship Id="rId31" Type="http://schemas.openxmlformats.org/officeDocument/2006/relationships/image" Target="../media/image677.png"/><Relationship Id="rId44" Type="http://schemas.openxmlformats.org/officeDocument/2006/relationships/image" Target="../media/image690.png"/><Relationship Id="rId52" Type="http://schemas.openxmlformats.org/officeDocument/2006/relationships/image" Target="../media/image698.png"/><Relationship Id="rId60" Type="http://schemas.openxmlformats.org/officeDocument/2006/relationships/image" Target="../media/image706.jpg"/><Relationship Id="rId65" Type="http://schemas.openxmlformats.org/officeDocument/2006/relationships/image" Target="../media/image711.jpg"/><Relationship Id="rId73" Type="http://schemas.openxmlformats.org/officeDocument/2006/relationships/image" Target="../media/image719.jpg"/><Relationship Id="rId78" Type="http://schemas.openxmlformats.org/officeDocument/2006/relationships/image" Target="../media/image724.jpg"/><Relationship Id="rId81" Type="http://schemas.openxmlformats.org/officeDocument/2006/relationships/image" Target="../media/image727.jpg"/><Relationship Id="rId86" Type="http://schemas.openxmlformats.org/officeDocument/2006/relationships/image" Target="../media/image732.jpg"/><Relationship Id="rId94" Type="http://schemas.openxmlformats.org/officeDocument/2006/relationships/image" Target="../media/image740.jpg"/><Relationship Id="rId99" Type="http://schemas.openxmlformats.org/officeDocument/2006/relationships/image" Target="../media/image745.jpg"/><Relationship Id="rId101" Type="http://schemas.openxmlformats.org/officeDocument/2006/relationships/image" Target="../media/image747.jpg"/><Relationship Id="rId4" Type="http://schemas.openxmlformats.org/officeDocument/2006/relationships/image" Target="../media/image650.png"/><Relationship Id="rId9" Type="http://schemas.openxmlformats.org/officeDocument/2006/relationships/image" Target="../media/image655.png"/><Relationship Id="rId13" Type="http://schemas.openxmlformats.org/officeDocument/2006/relationships/image" Target="../media/image659.png"/><Relationship Id="rId18" Type="http://schemas.openxmlformats.org/officeDocument/2006/relationships/image" Target="../media/image664.png"/><Relationship Id="rId39" Type="http://schemas.openxmlformats.org/officeDocument/2006/relationships/image" Target="../media/image685.png"/><Relationship Id="rId109" Type="http://schemas.openxmlformats.org/officeDocument/2006/relationships/image" Target="../media/image755.jpg"/><Relationship Id="rId34" Type="http://schemas.openxmlformats.org/officeDocument/2006/relationships/image" Target="../media/image680.png"/><Relationship Id="rId50" Type="http://schemas.openxmlformats.org/officeDocument/2006/relationships/image" Target="../media/image696.png"/><Relationship Id="rId55" Type="http://schemas.openxmlformats.org/officeDocument/2006/relationships/image" Target="../media/image701.png"/><Relationship Id="rId76" Type="http://schemas.openxmlformats.org/officeDocument/2006/relationships/image" Target="../media/image722.jpg"/><Relationship Id="rId97" Type="http://schemas.openxmlformats.org/officeDocument/2006/relationships/image" Target="../media/image743.jpg"/><Relationship Id="rId104" Type="http://schemas.openxmlformats.org/officeDocument/2006/relationships/image" Target="../media/image750.jpg"/><Relationship Id="rId7" Type="http://schemas.openxmlformats.org/officeDocument/2006/relationships/image" Target="../media/image653.png"/><Relationship Id="rId71" Type="http://schemas.openxmlformats.org/officeDocument/2006/relationships/image" Target="../media/image717.jpg"/><Relationship Id="rId92" Type="http://schemas.openxmlformats.org/officeDocument/2006/relationships/image" Target="../media/image738.jpg"/><Relationship Id="rId2" Type="http://schemas.openxmlformats.org/officeDocument/2006/relationships/image" Target="../media/image648.png"/><Relationship Id="rId29" Type="http://schemas.openxmlformats.org/officeDocument/2006/relationships/image" Target="../media/image675.png"/><Relationship Id="rId24" Type="http://schemas.openxmlformats.org/officeDocument/2006/relationships/image" Target="../media/image670.png"/><Relationship Id="rId40" Type="http://schemas.openxmlformats.org/officeDocument/2006/relationships/image" Target="../media/image686.png"/><Relationship Id="rId45" Type="http://schemas.openxmlformats.org/officeDocument/2006/relationships/image" Target="../media/image691.png"/><Relationship Id="rId66" Type="http://schemas.openxmlformats.org/officeDocument/2006/relationships/image" Target="../media/image712.jpg"/><Relationship Id="rId87" Type="http://schemas.openxmlformats.org/officeDocument/2006/relationships/image" Target="../media/image733.jpg"/><Relationship Id="rId110" Type="http://schemas.openxmlformats.org/officeDocument/2006/relationships/image" Target="../media/image756.jpg"/><Relationship Id="rId115" Type="http://schemas.openxmlformats.org/officeDocument/2006/relationships/image" Target="../media/image761.jpg"/><Relationship Id="rId61" Type="http://schemas.openxmlformats.org/officeDocument/2006/relationships/image" Target="../media/image707.jpg"/><Relationship Id="rId82" Type="http://schemas.openxmlformats.org/officeDocument/2006/relationships/image" Target="../media/image728.jpg"/><Relationship Id="rId19" Type="http://schemas.openxmlformats.org/officeDocument/2006/relationships/image" Target="../media/image665.png"/><Relationship Id="rId14" Type="http://schemas.openxmlformats.org/officeDocument/2006/relationships/image" Target="../media/image660.png"/><Relationship Id="rId30" Type="http://schemas.openxmlformats.org/officeDocument/2006/relationships/image" Target="../media/image676.png"/><Relationship Id="rId35" Type="http://schemas.openxmlformats.org/officeDocument/2006/relationships/image" Target="../media/image681.png"/><Relationship Id="rId56" Type="http://schemas.openxmlformats.org/officeDocument/2006/relationships/image" Target="../media/image702.png"/><Relationship Id="rId77" Type="http://schemas.openxmlformats.org/officeDocument/2006/relationships/image" Target="../media/image723.jpg"/><Relationship Id="rId100" Type="http://schemas.openxmlformats.org/officeDocument/2006/relationships/image" Target="../media/image746.jpg"/><Relationship Id="rId105" Type="http://schemas.openxmlformats.org/officeDocument/2006/relationships/image" Target="../media/image751.jpg"/><Relationship Id="rId8" Type="http://schemas.openxmlformats.org/officeDocument/2006/relationships/image" Target="../media/image654.png"/><Relationship Id="rId51" Type="http://schemas.openxmlformats.org/officeDocument/2006/relationships/image" Target="../media/image697.png"/><Relationship Id="rId72" Type="http://schemas.openxmlformats.org/officeDocument/2006/relationships/image" Target="../media/image718.jpg"/><Relationship Id="rId93" Type="http://schemas.openxmlformats.org/officeDocument/2006/relationships/image" Target="../media/image739.jpg"/><Relationship Id="rId98" Type="http://schemas.openxmlformats.org/officeDocument/2006/relationships/image" Target="../media/image744.jpg"/><Relationship Id="rId3" Type="http://schemas.openxmlformats.org/officeDocument/2006/relationships/image" Target="../media/image649.png"/><Relationship Id="rId25" Type="http://schemas.openxmlformats.org/officeDocument/2006/relationships/image" Target="../media/image671.png"/><Relationship Id="rId46" Type="http://schemas.openxmlformats.org/officeDocument/2006/relationships/image" Target="../media/image692.png"/><Relationship Id="rId67" Type="http://schemas.openxmlformats.org/officeDocument/2006/relationships/image" Target="../media/image713.jpg"/><Relationship Id="rId116" Type="http://schemas.openxmlformats.org/officeDocument/2006/relationships/image" Target="../media/image762.jpg"/><Relationship Id="rId20" Type="http://schemas.openxmlformats.org/officeDocument/2006/relationships/image" Target="../media/image666.png"/><Relationship Id="rId41" Type="http://schemas.openxmlformats.org/officeDocument/2006/relationships/image" Target="../media/image687.png"/><Relationship Id="rId62" Type="http://schemas.openxmlformats.org/officeDocument/2006/relationships/image" Target="../media/image708.jpg"/><Relationship Id="rId83" Type="http://schemas.openxmlformats.org/officeDocument/2006/relationships/image" Target="../media/image729.jpg"/><Relationship Id="rId88" Type="http://schemas.openxmlformats.org/officeDocument/2006/relationships/image" Target="../media/image734.jpg"/><Relationship Id="rId111" Type="http://schemas.openxmlformats.org/officeDocument/2006/relationships/image" Target="../media/image757.jpg"/><Relationship Id="rId15" Type="http://schemas.openxmlformats.org/officeDocument/2006/relationships/image" Target="../media/image661.png"/><Relationship Id="rId36" Type="http://schemas.openxmlformats.org/officeDocument/2006/relationships/image" Target="../media/image682.png"/><Relationship Id="rId57" Type="http://schemas.openxmlformats.org/officeDocument/2006/relationships/image" Target="../media/image703.png"/><Relationship Id="rId106" Type="http://schemas.openxmlformats.org/officeDocument/2006/relationships/image" Target="../media/image752.jp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88.png"/><Relationship Id="rId21" Type="http://schemas.openxmlformats.org/officeDocument/2006/relationships/image" Target="../media/image783.png"/><Relationship Id="rId42" Type="http://schemas.openxmlformats.org/officeDocument/2006/relationships/image" Target="../media/image804.png"/><Relationship Id="rId47" Type="http://schemas.openxmlformats.org/officeDocument/2006/relationships/image" Target="../media/image809.jpg"/><Relationship Id="rId63" Type="http://schemas.openxmlformats.org/officeDocument/2006/relationships/image" Target="../media/image825.jpg"/><Relationship Id="rId68" Type="http://schemas.openxmlformats.org/officeDocument/2006/relationships/image" Target="../media/image830.jpg"/><Relationship Id="rId16" Type="http://schemas.openxmlformats.org/officeDocument/2006/relationships/image" Target="../media/image778.png"/><Relationship Id="rId11" Type="http://schemas.openxmlformats.org/officeDocument/2006/relationships/image" Target="../media/image773.png"/><Relationship Id="rId24" Type="http://schemas.openxmlformats.org/officeDocument/2006/relationships/image" Target="../media/image786.png"/><Relationship Id="rId32" Type="http://schemas.openxmlformats.org/officeDocument/2006/relationships/image" Target="../media/image794.png"/><Relationship Id="rId37" Type="http://schemas.openxmlformats.org/officeDocument/2006/relationships/image" Target="../media/image799.png"/><Relationship Id="rId40" Type="http://schemas.openxmlformats.org/officeDocument/2006/relationships/image" Target="../media/image802.png"/><Relationship Id="rId45" Type="http://schemas.openxmlformats.org/officeDocument/2006/relationships/image" Target="../media/image807.jpg"/><Relationship Id="rId53" Type="http://schemas.openxmlformats.org/officeDocument/2006/relationships/image" Target="../media/image815.jpg"/><Relationship Id="rId58" Type="http://schemas.openxmlformats.org/officeDocument/2006/relationships/image" Target="../media/image820.jpg"/><Relationship Id="rId66" Type="http://schemas.openxmlformats.org/officeDocument/2006/relationships/image" Target="../media/image828.jpg"/><Relationship Id="rId74" Type="http://schemas.openxmlformats.org/officeDocument/2006/relationships/image" Target="../media/image836.jpg"/><Relationship Id="rId79" Type="http://schemas.openxmlformats.org/officeDocument/2006/relationships/image" Target="../media/image841.jpg"/><Relationship Id="rId5" Type="http://schemas.openxmlformats.org/officeDocument/2006/relationships/image" Target="../media/image767.png"/><Relationship Id="rId61" Type="http://schemas.openxmlformats.org/officeDocument/2006/relationships/image" Target="../media/image823.jpg"/><Relationship Id="rId19" Type="http://schemas.openxmlformats.org/officeDocument/2006/relationships/image" Target="../media/image781.png"/><Relationship Id="rId14" Type="http://schemas.openxmlformats.org/officeDocument/2006/relationships/image" Target="../media/image776.png"/><Relationship Id="rId22" Type="http://schemas.openxmlformats.org/officeDocument/2006/relationships/image" Target="../media/image784.png"/><Relationship Id="rId27" Type="http://schemas.openxmlformats.org/officeDocument/2006/relationships/image" Target="../media/image789.png"/><Relationship Id="rId30" Type="http://schemas.openxmlformats.org/officeDocument/2006/relationships/image" Target="../media/image792.png"/><Relationship Id="rId35" Type="http://schemas.openxmlformats.org/officeDocument/2006/relationships/image" Target="../media/image797.png"/><Relationship Id="rId43" Type="http://schemas.openxmlformats.org/officeDocument/2006/relationships/image" Target="../media/image805.png"/><Relationship Id="rId48" Type="http://schemas.openxmlformats.org/officeDocument/2006/relationships/image" Target="../media/image810.jpg"/><Relationship Id="rId56" Type="http://schemas.openxmlformats.org/officeDocument/2006/relationships/image" Target="../media/image818.jpg"/><Relationship Id="rId64" Type="http://schemas.openxmlformats.org/officeDocument/2006/relationships/image" Target="../media/image826.jpg"/><Relationship Id="rId69" Type="http://schemas.openxmlformats.org/officeDocument/2006/relationships/image" Target="../media/image831.jpg"/><Relationship Id="rId77" Type="http://schemas.openxmlformats.org/officeDocument/2006/relationships/image" Target="../media/image839.jpg"/><Relationship Id="rId8" Type="http://schemas.openxmlformats.org/officeDocument/2006/relationships/image" Target="../media/image770.png"/><Relationship Id="rId51" Type="http://schemas.openxmlformats.org/officeDocument/2006/relationships/image" Target="../media/image813.jpg"/><Relationship Id="rId72" Type="http://schemas.openxmlformats.org/officeDocument/2006/relationships/image" Target="../media/image834.jpg"/><Relationship Id="rId3" Type="http://schemas.openxmlformats.org/officeDocument/2006/relationships/image" Target="../media/image765.png"/><Relationship Id="rId12" Type="http://schemas.openxmlformats.org/officeDocument/2006/relationships/image" Target="../media/image774.png"/><Relationship Id="rId17" Type="http://schemas.openxmlformats.org/officeDocument/2006/relationships/image" Target="../media/image779.png"/><Relationship Id="rId25" Type="http://schemas.openxmlformats.org/officeDocument/2006/relationships/image" Target="../media/image787.png"/><Relationship Id="rId33" Type="http://schemas.openxmlformats.org/officeDocument/2006/relationships/image" Target="../media/image795.png"/><Relationship Id="rId38" Type="http://schemas.openxmlformats.org/officeDocument/2006/relationships/image" Target="../media/image800.png"/><Relationship Id="rId46" Type="http://schemas.openxmlformats.org/officeDocument/2006/relationships/image" Target="../media/image808.jpg"/><Relationship Id="rId59" Type="http://schemas.openxmlformats.org/officeDocument/2006/relationships/image" Target="../media/image821.jpg"/><Relationship Id="rId67" Type="http://schemas.openxmlformats.org/officeDocument/2006/relationships/image" Target="../media/image829.jpg"/><Relationship Id="rId20" Type="http://schemas.openxmlformats.org/officeDocument/2006/relationships/image" Target="../media/image782.png"/><Relationship Id="rId41" Type="http://schemas.openxmlformats.org/officeDocument/2006/relationships/image" Target="../media/image803.png"/><Relationship Id="rId54" Type="http://schemas.openxmlformats.org/officeDocument/2006/relationships/image" Target="../media/image816.jpg"/><Relationship Id="rId62" Type="http://schemas.openxmlformats.org/officeDocument/2006/relationships/image" Target="../media/image824.jpg"/><Relationship Id="rId70" Type="http://schemas.openxmlformats.org/officeDocument/2006/relationships/image" Target="../media/image832.jpg"/><Relationship Id="rId75" Type="http://schemas.openxmlformats.org/officeDocument/2006/relationships/image" Target="../media/image83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8.png"/><Relationship Id="rId15" Type="http://schemas.openxmlformats.org/officeDocument/2006/relationships/image" Target="../media/image777.png"/><Relationship Id="rId23" Type="http://schemas.openxmlformats.org/officeDocument/2006/relationships/image" Target="../media/image785.png"/><Relationship Id="rId28" Type="http://schemas.openxmlformats.org/officeDocument/2006/relationships/image" Target="../media/image790.png"/><Relationship Id="rId36" Type="http://schemas.openxmlformats.org/officeDocument/2006/relationships/image" Target="../media/image798.png"/><Relationship Id="rId49" Type="http://schemas.openxmlformats.org/officeDocument/2006/relationships/image" Target="../media/image811.jpg"/><Relationship Id="rId57" Type="http://schemas.openxmlformats.org/officeDocument/2006/relationships/image" Target="../media/image819.jpg"/><Relationship Id="rId10" Type="http://schemas.openxmlformats.org/officeDocument/2006/relationships/image" Target="../media/image772.png"/><Relationship Id="rId31" Type="http://schemas.openxmlformats.org/officeDocument/2006/relationships/image" Target="../media/image793.png"/><Relationship Id="rId44" Type="http://schemas.openxmlformats.org/officeDocument/2006/relationships/image" Target="../media/image806.jpg"/><Relationship Id="rId52" Type="http://schemas.openxmlformats.org/officeDocument/2006/relationships/image" Target="../media/image814.jpg"/><Relationship Id="rId60" Type="http://schemas.openxmlformats.org/officeDocument/2006/relationships/image" Target="../media/image822.jpg"/><Relationship Id="rId65" Type="http://schemas.openxmlformats.org/officeDocument/2006/relationships/image" Target="../media/image827.jpg"/><Relationship Id="rId73" Type="http://schemas.openxmlformats.org/officeDocument/2006/relationships/image" Target="../media/image835.jpg"/><Relationship Id="rId78" Type="http://schemas.openxmlformats.org/officeDocument/2006/relationships/image" Target="../media/image840.jpg"/><Relationship Id="rId4" Type="http://schemas.openxmlformats.org/officeDocument/2006/relationships/image" Target="../media/image766.png"/><Relationship Id="rId9" Type="http://schemas.openxmlformats.org/officeDocument/2006/relationships/image" Target="../media/image771.png"/><Relationship Id="rId13" Type="http://schemas.openxmlformats.org/officeDocument/2006/relationships/image" Target="../media/image775.png"/><Relationship Id="rId18" Type="http://schemas.openxmlformats.org/officeDocument/2006/relationships/image" Target="../media/image780.png"/><Relationship Id="rId39" Type="http://schemas.openxmlformats.org/officeDocument/2006/relationships/image" Target="../media/image801.png"/><Relationship Id="rId34" Type="http://schemas.openxmlformats.org/officeDocument/2006/relationships/image" Target="../media/image796.png"/><Relationship Id="rId50" Type="http://schemas.openxmlformats.org/officeDocument/2006/relationships/image" Target="../media/image812.jpg"/><Relationship Id="rId55" Type="http://schemas.openxmlformats.org/officeDocument/2006/relationships/image" Target="../media/image817.jpg"/><Relationship Id="rId76" Type="http://schemas.openxmlformats.org/officeDocument/2006/relationships/image" Target="../media/image838.jpg"/><Relationship Id="rId7" Type="http://schemas.openxmlformats.org/officeDocument/2006/relationships/image" Target="../media/image769.png"/><Relationship Id="rId71" Type="http://schemas.openxmlformats.org/officeDocument/2006/relationships/image" Target="../media/image833.jpg"/><Relationship Id="rId2" Type="http://schemas.openxmlformats.org/officeDocument/2006/relationships/image" Target="../media/image764.png"/><Relationship Id="rId29" Type="http://schemas.openxmlformats.org/officeDocument/2006/relationships/image" Target="../media/image79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66.jpg"/><Relationship Id="rId21" Type="http://schemas.openxmlformats.org/officeDocument/2006/relationships/image" Target="../media/image861.png"/><Relationship Id="rId42" Type="http://schemas.openxmlformats.org/officeDocument/2006/relationships/image" Target="../media/image882.jpg"/><Relationship Id="rId47" Type="http://schemas.openxmlformats.org/officeDocument/2006/relationships/image" Target="../media/image887.png"/><Relationship Id="rId63" Type="http://schemas.openxmlformats.org/officeDocument/2006/relationships/image" Target="../media/image903.png"/><Relationship Id="rId68" Type="http://schemas.openxmlformats.org/officeDocument/2006/relationships/image" Target="../media/image908.jpg"/><Relationship Id="rId84" Type="http://schemas.openxmlformats.org/officeDocument/2006/relationships/image" Target="../media/image924.jpg"/><Relationship Id="rId16" Type="http://schemas.openxmlformats.org/officeDocument/2006/relationships/image" Target="../media/image856.png"/><Relationship Id="rId11" Type="http://schemas.openxmlformats.org/officeDocument/2006/relationships/image" Target="../media/image851.png"/><Relationship Id="rId32" Type="http://schemas.openxmlformats.org/officeDocument/2006/relationships/image" Target="../media/image872.jpg"/><Relationship Id="rId37" Type="http://schemas.openxmlformats.org/officeDocument/2006/relationships/image" Target="../media/image877.jpg"/><Relationship Id="rId53" Type="http://schemas.openxmlformats.org/officeDocument/2006/relationships/image" Target="../media/image893.png"/><Relationship Id="rId58" Type="http://schemas.openxmlformats.org/officeDocument/2006/relationships/image" Target="../media/image898.png"/><Relationship Id="rId74" Type="http://schemas.openxmlformats.org/officeDocument/2006/relationships/image" Target="../media/image914.jpg"/><Relationship Id="rId79" Type="http://schemas.openxmlformats.org/officeDocument/2006/relationships/image" Target="../media/image919.jpg"/><Relationship Id="rId5" Type="http://schemas.openxmlformats.org/officeDocument/2006/relationships/image" Target="../media/image845.png"/><Relationship Id="rId19" Type="http://schemas.openxmlformats.org/officeDocument/2006/relationships/image" Target="../media/image859.png"/><Relationship Id="rId14" Type="http://schemas.openxmlformats.org/officeDocument/2006/relationships/image" Target="../media/image854.png"/><Relationship Id="rId22" Type="http://schemas.openxmlformats.org/officeDocument/2006/relationships/image" Target="../media/image862.png"/><Relationship Id="rId27" Type="http://schemas.openxmlformats.org/officeDocument/2006/relationships/image" Target="../media/image867.jpg"/><Relationship Id="rId30" Type="http://schemas.openxmlformats.org/officeDocument/2006/relationships/image" Target="../media/image870.jpg"/><Relationship Id="rId35" Type="http://schemas.openxmlformats.org/officeDocument/2006/relationships/image" Target="../media/image875.jpg"/><Relationship Id="rId43" Type="http://schemas.openxmlformats.org/officeDocument/2006/relationships/image" Target="../media/image883.jpg"/><Relationship Id="rId48" Type="http://schemas.openxmlformats.org/officeDocument/2006/relationships/image" Target="../media/image888.png"/><Relationship Id="rId56" Type="http://schemas.openxmlformats.org/officeDocument/2006/relationships/image" Target="../media/image896.png"/><Relationship Id="rId64" Type="http://schemas.openxmlformats.org/officeDocument/2006/relationships/image" Target="../media/image904.jpg"/><Relationship Id="rId69" Type="http://schemas.openxmlformats.org/officeDocument/2006/relationships/image" Target="../media/image909.jpg"/><Relationship Id="rId77" Type="http://schemas.openxmlformats.org/officeDocument/2006/relationships/image" Target="../media/image917.jpg"/><Relationship Id="rId8" Type="http://schemas.openxmlformats.org/officeDocument/2006/relationships/image" Target="../media/image848.png"/><Relationship Id="rId51" Type="http://schemas.openxmlformats.org/officeDocument/2006/relationships/image" Target="../media/image891.png"/><Relationship Id="rId72" Type="http://schemas.openxmlformats.org/officeDocument/2006/relationships/image" Target="../media/image912.jpg"/><Relationship Id="rId80" Type="http://schemas.openxmlformats.org/officeDocument/2006/relationships/image" Target="../media/image920.jpg"/><Relationship Id="rId85" Type="http://schemas.openxmlformats.org/officeDocument/2006/relationships/image" Target="../media/image925.jpg"/><Relationship Id="rId3" Type="http://schemas.openxmlformats.org/officeDocument/2006/relationships/image" Target="../media/image843.png"/><Relationship Id="rId12" Type="http://schemas.openxmlformats.org/officeDocument/2006/relationships/image" Target="../media/image852.png"/><Relationship Id="rId17" Type="http://schemas.openxmlformats.org/officeDocument/2006/relationships/image" Target="../media/image857.png"/><Relationship Id="rId25" Type="http://schemas.openxmlformats.org/officeDocument/2006/relationships/image" Target="../media/image865.jpg"/><Relationship Id="rId33" Type="http://schemas.openxmlformats.org/officeDocument/2006/relationships/image" Target="../media/image873.jpg"/><Relationship Id="rId38" Type="http://schemas.openxmlformats.org/officeDocument/2006/relationships/image" Target="../media/image878.jpg"/><Relationship Id="rId46" Type="http://schemas.openxmlformats.org/officeDocument/2006/relationships/image" Target="../media/image886.png"/><Relationship Id="rId59" Type="http://schemas.openxmlformats.org/officeDocument/2006/relationships/image" Target="../media/image899.png"/><Relationship Id="rId67" Type="http://schemas.openxmlformats.org/officeDocument/2006/relationships/image" Target="../media/image907.jpg"/><Relationship Id="rId20" Type="http://schemas.openxmlformats.org/officeDocument/2006/relationships/image" Target="../media/image860.png"/><Relationship Id="rId41" Type="http://schemas.openxmlformats.org/officeDocument/2006/relationships/image" Target="../media/image881.jpg"/><Relationship Id="rId54" Type="http://schemas.openxmlformats.org/officeDocument/2006/relationships/image" Target="../media/image894.png"/><Relationship Id="rId62" Type="http://schemas.openxmlformats.org/officeDocument/2006/relationships/image" Target="../media/image902.png"/><Relationship Id="rId70" Type="http://schemas.openxmlformats.org/officeDocument/2006/relationships/image" Target="../media/image910.jpg"/><Relationship Id="rId75" Type="http://schemas.openxmlformats.org/officeDocument/2006/relationships/image" Target="../media/image915.jpg"/><Relationship Id="rId83" Type="http://schemas.openxmlformats.org/officeDocument/2006/relationships/image" Target="../media/image9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6.png"/><Relationship Id="rId15" Type="http://schemas.openxmlformats.org/officeDocument/2006/relationships/image" Target="../media/image855.png"/><Relationship Id="rId23" Type="http://schemas.openxmlformats.org/officeDocument/2006/relationships/image" Target="../media/image863.png"/><Relationship Id="rId28" Type="http://schemas.openxmlformats.org/officeDocument/2006/relationships/image" Target="../media/image868.jpg"/><Relationship Id="rId36" Type="http://schemas.openxmlformats.org/officeDocument/2006/relationships/image" Target="../media/image876.jpg"/><Relationship Id="rId49" Type="http://schemas.openxmlformats.org/officeDocument/2006/relationships/image" Target="../media/image889.png"/><Relationship Id="rId57" Type="http://schemas.openxmlformats.org/officeDocument/2006/relationships/image" Target="../media/image897.png"/><Relationship Id="rId10" Type="http://schemas.openxmlformats.org/officeDocument/2006/relationships/image" Target="../media/image850.png"/><Relationship Id="rId31" Type="http://schemas.openxmlformats.org/officeDocument/2006/relationships/image" Target="../media/image871.jpg"/><Relationship Id="rId44" Type="http://schemas.openxmlformats.org/officeDocument/2006/relationships/image" Target="../media/image884.png"/><Relationship Id="rId52" Type="http://schemas.openxmlformats.org/officeDocument/2006/relationships/image" Target="../media/image892.png"/><Relationship Id="rId60" Type="http://schemas.openxmlformats.org/officeDocument/2006/relationships/image" Target="../media/image900.png"/><Relationship Id="rId65" Type="http://schemas.openxmlformats.org/officeDocument/2006/relationships/image" Target="../media/image905.jpg"/><Relationship Id="rId73" Type="http://schemas.openxmlformats.org/officeDocument/2006/relationships/image" Target="../media/image913.jpg"/><Relationship Id="rId78" Type="http://schemas.openxmlformats.org/officeDocument/2006/relationships/image" Target="../media/image918.jpg"/><Relationship Id="rId81" Type="http://schemas.openxmlformats.org/officeDocument/2006/relationships/image" Target="../media/image921.jpg"/><Relationship Id="rId4" Type="http://schemas.openxmlformats.org/officeDocument/2006/relationships/image" Target="../media/image844.png"/><Relationship Id="rId9" Type="http://schemas.openxmlformats.org/officeDocument/2006/relationships/image" Target="../media/image849.png"/><Relationship Id="rId13" Type="http://schemas.openxmlformats.org/officeDocument/2006/relationships/image" Target="../media/image853.png"/><Relationship Id="rId18" Type="http://schemas.openxmlformats.org/officeDocument/2006/relationships/image" Target="../media/image858.png"/><Relationship Id="rId39" Type="http://schemas.openxmlformats.org/officeDocument/2006/relationships/image" Target="../media/image879.jpg"/><Relationship Id="rId34" Type="http://schemas.openxmlformats.org/officeDocument/2006/relationships/image" Target="../media/image874.jpg"/><Relationship Id="rId50" Type="http://schemas.openxmlformats.org/officeDocument/2006/relationships/image" Target="../media/image890.png"/><Relationship Id="rId55" Type="http://schemas.openxmlformats.org/officeDocument/2006/relationships/image" Target="../media/image895.png"/><Relationship Id="rId76" Type="http://schemas.openxmlformats.org/officeDocument/2006/relationships/image" Target="../media/image916.jpg"/><Relationship Id="rId7" Type="http://schemas.openxmlformats.org/officeDocument/2006/relationships/image" Target="../media/image847.png"/><Relationship Id="rId71" Type="http://schemas.openxmlformats.org/officeDocument/2006/relationships/image" Target="../media/image911.jpg"/><Relationship Id="rId2" Type="http://schemas.openxmlformats.org/officeDocument/2006/relationships/image" Target="../media/image842.png"/><Relationship Id="rId29" Type="http://schemas.openxmlformats.org/officeDocument/2006/relationships/image" Target="../media/image869.jpg"/><Relationship Id="rId24" Type="http://schemas.openxmlformats.org/officeDocument/2006/relationships/image" Target="../media/image864.jpg"/><Relationship Id="rId40" Type="http://schemas.openxmlformats.org/officeDocument/2006/relationships/image" Target="../media/image880.jpg"/><Relationship Id="rId45" Type="http://schemas.openxmlformats.org/officeDocument/2006/relationships/image" Target="../media/image885.png"/><Relationship Id="rId66" Type="http://schemas.openxmlformats.org/officeDocument/2006/relationships/image" Target="../media/image906.jpg"/><Relationship Id="rId61" Type="http://schemas.openxmlformats.org/officeDocument/2006/relationships/image" Target="../media/image901.png"/><Relationship Id="rId82" Type="http://schemas.openxmlformats.org/officeDocument/2006/relationships/image" Target="../media/image922.jp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50.png"/><Relationship Id="rId21" Type="http://schemas.openxmlformats.org/officeDocument/2006/relationships/image" Target="../media/image945.png"/><Relationship Id="rId42" Type="http://schemas.openxmlformats.org/officeDocument/2006/relationships/image" Target="../media/image966.png"/><Relationship Id="rId47" Type="http://schemas.openxmlformats.org/officeDocument/2006/relationships/image" Target="../media/image971.png"/><Relationship Id="rId63" Type="http://schemas.openxmlformats.org/officeDocument/2006/relationships/image" Target="../media/image987.jpg"/><Relationship Id="rId68" Type="http://schemas.openxmlformats.org/officeDocument/2006/relationships/image" Target="../media/image992.jpg"/><Relationship Id="rId84" Type="http://schemas.openxmlformats.org/officeDocument/2006/relationships/image" Target="../media/image1008.jpg"/><Relationship Id="rId89" Type="http://schemas.openxmlformats.org/officeDocument/2006/relationships/image" Target="../media/image1013.jpg"/><Relationship Id="rId112" Type="http://schemas.openxmlformats.org/officeDocument/2006/relationships/image" Target="../media/image1036.jpg"/><Relationship Id="rId16" Type="http://schemas.openxmlformats.org/officeDocument/2006/relationships/image" Target="../media/image940.png"/><Relationship Id="rId107" Type="http://schemas.openxmlformats.org/officeDocument/2006/relationships/image" Target="../media/image1031.jpg"/><Relationship Id="rId11" Type="http://schemas.openxmlformats.org/officeDocument/2006/relationships/image" Target="../media/image935.png"/><Relationship Id="rId32" Type="http://schemas.openxmlformats.org/officeDocument/2006/relationships/image" Target="../media/image956.png"/><Relationship Id="rId37" Type="http://schemas.openxmlformats.org/officeDocument/2006/relationships/image" Target="../media/image961.png"/><Relationship Id="rId53" Type="http://schemas.openxmlformats.org/officeDocument/2006/relationships/image" Target="../media/image977.png"/><Relationship Id="rId58" Type="http://schemas.openxmlformats.org/officeDocument/2006/relationships/image" Target="../media/image982.jpg"/><Relationship Id="rId74" Type="http://schemas.openxmlformats.org/officeDocument/2006/relationships/image" Target="../media/image998.jpg"/><Relationship Id="rId79" Type="http://schemas.openxmlformats.org/officeDocument/2006/relationships/image" Target="../media/image1003.jpg"/><Relationship Id="rId102" Type="http://schemas.openxmlformats.org/officeDocument/2006/relationships/image" Target="../media/image1026.jpg"/><Relationship Id="rId5" Type="http://schemas.openxmlformats.org/officeDocument/2006/relationships/image" Target="../media/image929.png"/><Relationship Id="rId90" Type="http://schemas.openxmlformats.org/officeDocument/2006/relationships/image" Target="../media/image1014.jpg"/><Relationship Id="rId95" Type="http://schemas.openxmlformats.org/officeDocument/2006/relationships/image" Target="../media/image1019.jpg"/><Relationship Id="rId22" Type="http://schemas.openxmlformats.org/officeDocument/2006/relationships/image" Target="../media/image946.png"/><Relationship Id="rId27" Type="http://schemas.openxmlformats.org/officeDocument/2006/relationships/image" Target="../media/image951.png"/><Relationship Id="rId43" Type="http://schemas.openxmlformats.org/officeDocument/2006/relationships/image" Target="../media/image967.png"/><Relationship Id="rId48" Type="http://schemas.openxmlformats.org/officeDocument/2006/relationships/image" Target="../media/image972.png"/><Relationship Id="rId64" Type="http://schemas.openxmlformats.org/officeDocument/2006/relationships/image" Target="../media/image988.jpg"/><Relationship Id="rId69" Type="http://schemas.openxmlformats.org/officeDocument/2006/relationships/image" Target="../media/image993.jpg"/><Relationship Id="rId113" Type="http://schemas.openxmlformats.org/officeDocument/2006/relationships/image" Target="../media/image1037.jpg"/><Relationship Id="rId80" Type="http://schemas.openxmlformats.org/officeDocument/2006/relationships/image" Target="../media/image1004.jpg"/><Relationship Id="rId85" Type="http://schemas.openxmlformats.org/officeDocument/2006/relationships/image" Target="../media/image1009.jpg"/><Relationship Id="rId12" Type="http://schemas.openxmlformats.org/officeDocument/2006/relationships/image" Target="../media/image936.png"/><Relationship Id="rId17" Type="http://schemas.openxmlformats.org/officeDocument/2006/relationships/image" Target="../media/image941.png"/><Relationship Id="rId33" Type="http://schemas.openxmlformats.org/officeDocument/2006/relationships/image" Target="../media/image957.png"/><Relationship Id="rId38" Type="http://schemas.openxmlformats.org/officeDocument/2006/relationships/image" Target="../media/image962.png"/><Relationship Id="rId59" Type="http://schemas.openxmlformats.org/officeDocument/2006/relationships/image" Target="../media/image983.jpg"/><Relationship Id="rId103" Type="http://schemas.openxmlformats.org/officeDocument/2006/relationships/image" Target="../media/image1027.jpg"/><Relationship Id="rId108" Type="http://schemas.openxmlformats.org/officeDocument/2006/relationships/image" Target="../media/image1032.jpg"/><Relationship Id="rId54" Type="http://schemas.openxmlformats.org/officeDocument/2006/relationships/image" Target="../media/image978.png"/><Relationship Id="rId70" Type="http://schemas.openxmlformats.org/officeDocument/2006/relationships/image" Target="../media/image994.jpg"/><Relationship Id="rId75" Type="http://schemas.openxmlformats.org/officeDocument/2006/relationships/image" Target="../media/image999.jpg"/><Relationship Id="rId91" Type="http://schemas.openxmlformats.org/officeDocument/2006/relationships/image" Target="../media/image1015.jpg"/><Relationship Id="rId96" Type="http://schemas.openxmlformats.org/officeDocument/2006/relationships/image" Target="../media/image10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0.png"/><Relationship Id="rId15" Type="http://schemas.openxmlformats.org/officeDocument/2006/relationships/image" Target="../media/image939.png"/><Relationship Id="rId23" Type="http://schemas.openxmlformats.org/officeDocument/2006/relationships/image" Target="../media/image947.png"/><Relationship Id="rId28" Type="http://schemas.openxmlformats.org/officeDocument/2006/relationships/image" Target="../media/image952.png"/><Relationship Id="rId36" Type="http://schemas.openxmlformats.org/officeDocument/2006/relationships/image" Target="../media/image960.png"/><Relationship Id="rId49" Type="http://schemas.openxmlformats.org/officeDocument/2006/relationships/image" Target="../media/image973.png"/><Relationship Id="rId57" Type="http://schemas.openxmlformats.org/officeDocument/2006/relationships/image" Target="../media/image981.png"/><Relationship Id="rId106" Type="http://schemas.openxmlformats.org/officeDocument/2006/relationships/image" Target="../media/image1030.jpg"/><Relationship Id="rId10" Type="http://schemas.openxmlformats.org/officeDocument/2006/relationships/image" Target="../media/image934.png"/><Relationship Id="rId31" Type="http://schemas.openxmlformats.org/officeDocument/2006/relationships/image" Target="../media/image955.png"/><Relationship Id="rId44" Type="http://schemas.openxmlformats.org/officeDocument/2006/relationships/image" Target="../media/image968.png"/><Relationship Id="rId52" Type="http://schemas.openxmlformats.org/officeDocument/2006/relationships/image" Target="../media/image976.png"/><Relationship Id="rId60" Type="http://schemas.openxmlformats.org/officeDocument/2006/relationships/image" Target="../media/image984.jpg"/><Relationship Id="rId65" Type="http://schemas.openxmlformats.org/officeDocument/2006/relationships/image" Target="../media/image989.jpg"/><Relationship Id="rId73" Type="http://schemas.openxmlformats.org/officeDocument/2006/relationships/image" Target="../media/image997.jpg"/><Relationship Id="rId78" Type="http://schemas.openxmlformats.org/officeDocument/2006/relationships/image" Target="../media/image1002.jpg"/><Relationship Id="rId81" Type="http://schemas.openxmlformats.org/officeDocument/2006/relationships/image" Target="../media/image1005.jpg"/><Relationship Id="rId86" Type="http://schemas.openxmlformats.org/officeDocument/2006/relationships/image" Target="../media/image1010.jpg"/><Relationship Id="rId94" Type="http://schemas.openxmlformats.org/officeDocument/2006/relationships/image" Target="../media/image1018.jpg"/><Relationship Id="rId99" Type="http://schemas.openxmlformats.org/officeDocument/2006/relationships/image" Target="../media/image1023.jpg"/><Relationship Id="rId101" Type="http://schemas.openxmlformats.org/officeDocument/2006/relationships/image" Target="../media/image1025.jpg"/><Relationship Id="rId4" Type="http://schemas.openxmlformats.org/officeDocument/2006/relationships/image" Target="../media/image928.png"/><Relationship Id="rId9" Type="http://schemas.openxmlformats.org/officeDocument/2006/relationships/image" Target="../media/image933.png"/><Relationship Id="rId13" Type="http://schemas.openxmlformats.org/officeDocument/2006/relationships/image" Target="../media/image937.png"/><Relationship Id="rId18" Type="http://schemas.openxmlformats.org/officeDocument/2006/relationships/image" Target="../media/image942.png"/><Relationship Id="rId39" Type="http://schemas.openxmlformats.org/officeDocument/2006/relationships/image" Target="../media/image963.png"/><Relationship Id="rId109" Type="http://schemas.openxmlformats.org/officeDocument/2006/relationships/image" Target="../media/image1033.jpg"/><Relationship Id="rId34" Type="http://schemas.openxmlformats.org/officeDocument/2006/relationships/image" Target="../media/image958.png"/><Relationship Id="rId50" Type="http://schemas.openxmlformats.org/officeDocument/2006/relationships/image" Target="../media/image974.png"/><Relationship Id="rId55" Type="http://schemas.openxmlformats.org/officeDocument/2006/relationships/image" Target="../media/image979.png"/><Relationship Id="rId76" Type="http://schemas.openxmlformats.org/officeDocument/2006/relationships/image" Target="../media/image1000.jpg"/><Relationship Id="rId97" Type="http://schemas.openxmlformats.org/officeDocument/2006/relationships/image" Target="../media/image1021.jpg"/><Relationship Id="rId104" Type="http://schemas.openxmlformats.org/officeDocument/2006/relationships/image" Target="../media/image1028.jpg"/><Relationship Id="rId7" Type="http://schemas.openxmlformats.org/officeDocument/2006/relationships/image" Target="../media/image931.png"/><Relationship Id="rId71" Type="http://schemas.openxmlformats.org/officeDocument/2006/relationships/image" Target="../media/image995.jpg"/><Relationship Id="rId92" Type="http://schemas.openxmlformats.org/officeDocument/2006/relationships/image" Target="../media/image1016.jpg"/><Relationship Id="rId2" Type="http://schemas.openxmlformats.org/officeDocument/2006/relationships/image" Target="../media/image926.png"/><Relationship Id="rId29" Type="http://schemas.openxmlformats.org/officeDocument/2006/relationships/image" Target="../media/image953.png"/><Relationship Id="rId24" Type="http://schemas.openxmlformats.org/officeDocument/2006/relationships/image" Target="../media/image948.png"/><Relationship Id="rId40" Type="http://schemas.openxmlformats.org/officeDocument/2006/relationships/image" Target="../media/image964.png"/><Relationship Id="rId45" Type="http://schemas.openxmlformats.org/officeDocument/2006/relationships/image" Target="../media/image969.png"/><Relationship Id="rId66" Type="http://schemas.openxmlformats.org/officeDocument/2006/relationships/image" Target="../media/image990.jpg"/><Relationship Id="rId87" Type="http://schemas.openxmlformats.org/officeDocument/2006/relationships/image" Target="../media/image1011.jpg"/><Relationship Id="rId110" Type="http://schemas.openxmlformats.org/officeDocument/2006/relationships/image" Target="../media/image1034.jpg"/><Relationship Id="rId61" Type="http://schemas.openxmlformats.org/officeDocument/2006/relationships/image" Target="../media/image985.jpg"/><Relationship Id="rId82" Type="http://schemas.openxmlformats.org/officeDocument/2006/relationships/image" Target="../media/image1006.jpg"/><Relationship Id="rId19" Type="http://schemas.openxmlformats.org/officeDocument/2006/relationships/image" Target="../media/image943.png"/><Relationship Id="rId14" Type="http://schemas.openxmlformats.org/officeDocument/2006/relationships/image" Target="../media/image938.png"/><Relationship Id="rId30" Type="http://schemas.openxmlformats.org/officeDocument/2006/relationships/image" Target="../media/image954.png"/><Relationship Id="rId35" Type="http://schemas.openxmlformats.org/officeDocument/2006/relationships/image" Target="../media/image959.png"/><Relationship Id="rId56" Type="http://schemas.openxmlformats.org/officeDocument/2006/relationships/image" Target="../media/image980.png"/><Relationship Id="rId77" Type="http://schemas.openxmlformats.org/officeDocument/2006/relationships/image" Target="../media/image1001.jpg"/><Relationship Id="rId100" Type="http://schemas.openxmlformats.org/officeDocument/2006/relationships/image" Target="../media/image1024.jpg"/><Relationship Id="rId105" Type="http://schemas.openxmlformats.org/officeDocument/2006/relationships/image" Target="../media/image1029.jpg"/><Relationship Id="rId8" Type="http://schemas.openxmlformats.org/officeDocument/2006/relationships/image" Target="../media/image932.png"/><Relationship Id="rId51" Type="http://schemas.openxmlformats.org/officeDocument/2006/relationships/image" Target="../media/image975.png"/><Relationship Id="rId72" Type="http://schemas.openxmlformats.org/officeDocument/2006/relationships/image" Target="../media/image996.jpg"/><Relationship Id="rId93" Type="http://schemas.openxmlformats.org/officeDocument/2006/relationships/image" Target="../media/image1017.jpg"/><Relationship Id="rId98" Type="http://schemas.openxmlformats.org/officeDocument/2006/relationships/image" Target="../media/image1022.jpg"/><Relationship Id="rId3" Type="http://schemas.openxmlformats.org/officeDocument/2006/relationships/image" Target="../media/image927.png"/><Relationship Id="rId25" Type="http://schemas.openxmlformats.org/officeDocument/2006/relationships/image" Target="../media/image949.png"/><Relationship Id="rId46" Type="http://schemas.openxmlformats.org/officeDocument/2006/relationships/image" Target="../media/image970.png"/><Relationship Id="rId67" Type="http://schemas.openxmlformats.org/officeDocument/2006/relationships/image" Target="../media/image991.jpg"/><Relationship Id="rId20" Type="http://schemas.openxmlformats.org/officeDocument/2006/relationships/image" Target="../media/image944.png"/><Relationship Id="rId41" Type="http://schemas.openxmlformats.org/officeDocument/2006/relationships/image" Target="../media/image965.png"/><Relationship Id="rId62" Type="http://schemas.openxmlformats.org/officeDocument/2006/relationships/image" Target="../media/image986.jpg"/><Relationship Id="rId83" Type="http://schemas.openxmlformats.org/officeDocument/2006/relationships/image" Target="../media/image1007.jpg"/><Relationship Id="rId88" Type="http://schemas.openxmlformats.org/officeDocument/2006/relationships/image" Target="../media/image1012.jpg"/><Relationship Id="rId111" Type="http://schemas.openxmlformats.org/officeDocument/2006/relationships/image" Target="../media/image1035.jpg"/></Relationships>
</file>

<file path=ppt/slides/_rels/slide3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62.png"/><Relationship Id="rId21" Type="http://schemas.openxmlformats.org/officeDocument/2006/relationships/image" Target="../media/image1057.png"/><Relationship Id="rId42" Type="http://schemas.openxmlformats.org/officeDocument/2006/relationships/image" Target="../media/image1078.png"/><Relationship Id="rId47" Type="http://schemas.openxmlformats.org/officeDocument/2006/relationships/image" Target="../media/image1083.png"/><Relationship Id="rId63" Type="http://schemas.openxmlformats.org/officeDocument/2006/relationships/image" Target="../media/image1099.jpg"/><Relationship Id="rId68" Type="http://schemas.openxmlformats.org/officeDocument/2006/relationships/image" Target="../media/image1104.jpg"/><Relationship Id="rId84" Type="http://schemas.openxmlformats.org/officeDocument/2006/relationships/image" Target="../media/image1120.jpg"/><Relationship Id="rId89" Type="http://schemas.openxmlformats.org/officeDocument/2006/relationships/image" Target="../media/image1125.jpg"/><Relationship Id="rId112" Type="http://schemas.openxmlformats.org/officeDocument/2006/relationships/image" Target="../media/image1148.jpg"/><Relationship Id="rId16" Type="http://schemas.openxmlformats.org/officeDocument/2006/relationships/image" Target="../media/image1052.png"/><Relationship Id="rId107" Type="http://schemas.openxmlformats.org/officeDocument/2006/relationships/image" Target="../media/image1143.jpg"/><Relationship Id="rId11" Type="http://schemas.openxmlformats.org/officeDocument/2006/relationships/image" Target="../media/image1047.png"/><Relationship Id="rId32" Type="http://schemas.openxmlformats.org/officeDocument/2006/relationships/image" Target="../media/image1068.png"/><Relationship Id="rId37" Type="http://schemas.openxmlformats.org/officeDocument/2006/relationships/image" Target="../media/image1073.png"/><Relationship Id="rId53" Type="http://schemas.openxmlformats.org/officeDocument/2006/relationships/image" Target="../media/image1089.png"/><Relationship Id="rId58" Type="http://schemas.openxmlformats.org/officeDocument/2006/relationships/image" Target="../media/image1094.jpg"/><Relationship Id="rId74" Type="http://schemas.openxmlformats.org/officeDocument/2006/relationships/image" Target="../media/image1110.jpg"/><Relationship Id="rId79" Type="http://schemas.openxmlformats.org/officeDocument/2006/relationships/image" Target="../media/image1115.jpg"/><Relationship Id="rId102" Type="http://schemas.openxmlformats.org/officeDocument/2006/relationships/image" Target="../media/image1138.jpg"/><Relationship Id="rId5" Type="http://schemas.openxmlformats.org/officeDocument/2006/relationships/image" Target="../media/image1041.png"/><Relationship Id="rId90" Type="http://schemas.openxmlformats.org/officeDocument/2006/relationships/image" Target="../media/image1126.jpg"/><Relationship Id="rId95" Type="http://schemas.openxmlformats.org/officeDocument/2006/relationships/image" Target="../media/image1131.jpg"/><Relationship Id="rId22" Type="http://schemas.openxmlformats.org/officeDocument/2006/relationships/image" Target="../media/image1058.png"/><Relationship Id="rId27" Type="http://schemas.openxmlformats.org/officeDocument/2006/relationships/image" Target="../media/image1063.png"/><Relationship Id="rId43" Type="http://schemas.openxmlformats.org/officeDocument/2006/relationships/image" Target="../media/image1079.png"/><Relationship Id="rId48" Type="http://schemas.openxmlformats.org/officeDocument/2006/relationships/image" Target="../media/image1084.png"/><Relationship Id="rId64" Type="http://schemas.openxmlformats.org/officeDocument/2006/relationships/image" Target="../media/image1100.jpg"/><Relationship Id="rId69" Type="http://schemas.openxmlformats.org/officeDocument/2006/relationships/image" Target="../media/image1105.jpg"/><Relationship Id="rId113" Type="http://schemas.openxmlformats.org/officeDocument/2006/relationships/image" Target="../media/image1149.jpg"/><Relationship Id="rId80" Type="http://schemas.openxmlformats.org/officeDocument/2006/relationships/image" Target="../media/image1116.jpg"/><Relationship Id="rId85" Type="http://schemas.openxmlformats.org/officeDocument/2006/relationships/image" Target="../media/image1121.jpg"/><Relationship Id="rId12" Type="http://schemas.openxmlformats.org/officeDocument/2006/relationships/image" Target="../media/image1048.png"/><Relationship Id="rId17" Type="http://schemas.openxmlformats.org/officeDocument/2006/relationships/image" Target="../media/image1053.png"/><Relationship Id="rId33" Type="http://schemas.openxmlformats.org/officeDocument/2006/relationships/image" Target="../media/image1069.png"/><Relationship Id="rId38" Type="http://schemas.openxmlformats.org/officeDocument/2006/relationships/image" Target="../media/image1074.png"/><Relationship Id="rId59" Type="http://schemas.openxmlformats.org/officeDocument/2006/relationships/image" Target="../media/image1095.jpg"/><Relationship Id="rId103" Type="http://schemas.openxmlformats.org/officeDocument/2006/relationships/image" Target="../media/image1139.jpg"/><Relationship Id="rId108" Type="http://schemas.openxmlformats.org/officeDocument/2006/relationships/image" Target="../media/image1144.jpg"/><Relationship Id="rId54" Type="http://schemas.openxmlformats.org/officeDocument/2006/relationships/image" Target="../media/image1090.png"/><Relationship Id="rId70" Type="http://schemas.openxmlformats.org/officeDocument/2006/relationships/image" Target="../media/image1106.jpg"/><Relationship Id="rId75" Type="http://schemas.openxmlformats.org/officeDocument/2006/relationships/image" Target="../media/image1111.jpg"/><Relationship Id="rId91" Type="http://schemas.openxmlformats.org/officeDocument/2006/relationships/image" Target="../media/image1127.jpg"/><Relationship Id="rId96" Type="http://schemas.openxmlformats.org/officeDocument/2006/relationships/image" Target="../media/image113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2.png"/><Relationship Id="rId15" Type="http://schemas.openxmlformats.org/officeDocument/2006/relationships/image" Target="../media/image1051.png"/><Relationship Id="rId23" Type="http://schemas.openxmlformats.org/officeDocument/2006/relationships/image" Target="../media/image1059.png"/><Relationship Id="rId28" Type="http://schemas.openxmlformats.org/officeDocument/2006/relationships/image" Target="../media/image1064.png"/><Relationship Id="rId36" Type="http://schemas.openxmlformats.org/officeDocument/2006/relationships/image" Target="../media/image1072.png"/><Relationship Id="rId49" Type="http://schemas.openxmlformats.org/officeDocument/2006/relationships/image" Target="../media/image1085.png"/><Relationship Id="rId57" Type="http://schemas.openxmlformats.org/officeDocument/2006/relationships/image" Target="../media/image1093.png"/><Relationship Id="rId106" Type="http://schemas.openxmlformats.org/officeDocument/2006/relationships/image" Target="../media/image1142.jpg"/><Relationship Id="rId10" Type="http://schemas.openxmlformats.org/officeDocument/2006/relationships/image" Target="../media/image1046.png"/><Relationship Id="rId31" Type="http://schemas.openxmlformats.org/officeDocument/2006/relationships/image" Target="../media/image1067.png"/><Relationship Id="rId44" Type="http://schemas.openxmlformats.org/officeDocument/2006/relationships/image" Target="../media/image1080.png"/><Relationship Id="rId52" Type="http://schemas.openxmlformats.org/officeDocument/2006/relationships/image" Target="../media/image1088.png"/><Relationship Id="rId60" Type="http://schemas.openxmlformats.org/officeDocument/2006/relationships/image" Target="../media/image1096.jpg"/><Relationship Id="rId65" Type="http://schemas.openxmlformats.org/officeDocument/2006/relationships/image" Target="../media/image1101.jpg"/><Relationship Id="rId73" Type="http://schemas.openxmlformats.org/officeDocument/2006/relationships/image" Target="../media/image1109.jpg"/><Relationship Id="rId78" Type="http://schemas.openxmlformats.org/officeDocument/2006/relationships/image" Target="../media/image1114.jpg"/><Relationship Id="rId81" Type="http://schemas.openxmlformats.org/officeDocument/2006/relationships/image" Target="../media/image1117.jpg"/><Relationship Id="rId86" Type="http://schemas.openxmlformats.org/officeDocument/2006/relationships/image" Target="../media/image1122.jpg"/><Relationship Id="rId94" Type="http://schemas.openxmlformats.org/officeDocument/2006/relationships/image" Target="../media/image1130.jpg"/><Relationship Id="rId99" Type="http://schemas.openxmlformats.org/officeDocument/2006/relationships/image" Target="../media/image1135.jpg"/><Relationship Id="rId101" Type="http://schemas.openxmlformats.org/officeDocument/2006/relationships/image" Target="../media/image1137.jpg"/><Relationship Id="rId4" Type="http://schemas.openxmlformats.org/officeDocument/2006/relationships/image" Target="../media/image1040.png"/><Relationship Id="rId9" Type="http://schemas.openxmlformats.org/officeDocument/2006/relationships/image" Target="../media/image1045.png"/><Relationship Id="rId13" Type="http://schemas.openxmlformats.org/officeDocument/2006/relationships/image" Target="../media/image1049.png"/><Relationship Id="rId18" Type="http://schemas.openxmlformats.org/officeDocument/2006/relationships/image" Target="../media/image1054.png"/><Relationship Id="rId39" Type="http://schemas.openxmlformats.org/officeDocument/2006/relationships/image" Target="../media/image1075.png"/><Relationship Id="rId109" Type="http://schemas.openxmlformats.org/officeDocument/2006/relationships/image" Target="../media/image1145.jpg"/><Relationship Id="rId34" Type="http://schemas.openxmlformats.org/officeDocument/2006/relationships/image" Target="../media/image1070.png"/><Relationship Id="rId50" Type="http://schemas.openxmlformats.org/officeDocument/2006/relationships/image" Target="../media/image1086.png"/><Relationship Id="rId55" Type="http://schemas.openxmlformats.org/officeDocument/2006/relationships/image" Target="../media/image1091.png"/><Relationship Id="rId76" Type="http://schemas.openxmlformats.org/officeDocument/2006/relationships/image" Target="../media/image1112.jpg"/><Relationship Id="rId97" Type="http://schemas.openxmlformats.org/officeDocument/2006/relationships/image" Target="../media/image1133.jpg"/><Relationship Id="rId104" Type="http://schemas.openxmlformats.org/officeDocument/2006/relationships/image" Target="../media/image1140.jpg"/><Relationship Id="rId7" Type="http://schemas.openxmlformats.org/officeDocument/2006/relationships/image" Target="../media/image1043.png"/><Relationship Id="rId71" Type="http://schemas.openxmlformats.org/officeDocument/2006/relationships/image" Target="../media/image1107.jpg"/><Relationship Id="rId92" Type="http://schemas.openxmlformats.org/officeDocument/2006/relationships/image" Target="../media/image1128.jpg"/><Relationship Id="rId2" Type="http://schemas.openxmlformats.org/officeDocument/2006/relationships/image" Target="../media/image1038.png"/><Relationship Id="rId29" Type="http://schemas.openxmlformats.org/officeDocument/2006/relationships/image" Target="../media/image1065.png"/><Relationship Id="rId24" Type="http://schemas.openxmlformats.org/officeDocument/2006/relationships/image" Target="../media/image1060.png"/><Relationship Id="rId40" Type="http://schemas.openxmlformats.org/officeDocument/2006/relationships/image" Target="../media/image1076.png"/><Relationship Id="rId45" Type="http://schemas.openxmlformats.org/officeDocument/2006/relationships/image" Target="../media/image1081.png"/><Relationship Id="rId66" Type="http://schemas.openxmlformats.org/officeDocument/2006/relationships/image" Target="../media/image1102.jpg"/><Relationship Id="rId87" Type="http://schemas.openxmlformats.org/officeDocument/2006/relationships/image" Target="../media/image1123.jpg"/><Relationship Id="rId110" Type="http://schemas.openxmlformats.org/officeDocument/2006/relationships/image" Target="../media/image1146.jpg"/><Relationship Id="rId61" Type="http://schemas.openxmlformats.org/officeDocument/2006/relationships/image" Target="../media/image1097.jpg"/><Relationship Id="rId82" Type="http://schemas.openxmlformats.org/officeDocument/2006/relationships/image" Target="../media/image1118.jpg"/><Relationship Id="rId19" Type="http://schemas.openxmlformats.org/officeDocument/2006/relationships/image" Target="../media/image1055.png"/><Relationship Id="rId14" Type="http://schemas.openxmlformats.org/officeDocument/2006/relationships/image" Target="../media/image1050.png"/><Relationship Id="rId30" Type="http://schemas.openxmlformats.org/officeDocument/2006/relationships/image" Target="../media/image1066.png"/><Relationship Id="rId35" Type="http://schemas.openxmlformats.org/officeDocument/2006/relationships/image" Target="../media/image1071.png"/><Relationship Id="rId56" Type="http://schemas.openxmlformats.org/officeDocument/2006/relationships/image" Target="../media/image1092.png"/><Relationship Id="rId77" Type="http://schemas.openxmlformats.org/officeDocument/2006/relationships/image" Target="../media/image1113.jpg"/><Relationship Id="rId100" Type="http://schemas.openxmlformats.org/officeDocument/2006/relationships/image" Target="../media/image1136.jpg"/><Relationship Id="rId105" Type="http://schemas.openxmlformats.org/officeDocument/2006/relationships/image" Target="../media/image1141.jpg"/><Relationship Id="rId8" Type="http://schemas.openxmlformats.org/officeDocument/2006/relationships/image" Target="../media/image1044.png"/><Relationship Id="rId51" Type="http://schemas.openxmlformats.org/officeDocument/2006/relationships/image" Target="../media/image1087.png"/><Relationship Id="rId72" Type="http://schemas.openxmlformats.org/officeDocument/2006/relationships/image" Target="../media/image1108.jpg"/><Relationship Id="rId93" Type="http://schemas.openxmlformats.org/officeDocument/2006/relationships/image" Target="../media/image1129.jpg"/><Relationship Id="rId98" Type="http://schemas.openxmlformats.org/officeDocument/2006/relationships/image" Target="../media/image1134.jpg"/><Relationship Id="rId3" Type="http://schemas.openxmlformats.org/officeDocument/2006/relationships/image" Target="../media/image1039.png"/><Relationship Id="rId25" Type="http://schemas.openxmlformats.org/officeDocument/2006/relationships/image" Target="../media/image1061.png"/><Relationship Id="rId46" Type="http://schemas.openxmlformats.org/officeDocument/2006/relationships/image" Target="../media/image1082.png"/><Relationship Id="rId67" Type="http://schemas.openxmlformats.org/officeDocument/2006/relationships/image" Target="../media/image1103.jpg"/><Relationship Id="rId20" Type="http://schemas.openxmlformats.org/officeDocument/2006/relationships/image" Target="../media/image1056.png"/><Relationship Id="rId41" Type="http://schemas.openxmlformats.org/officeDocument/2006/relationships/image" Target="../media/image1077.png"/><Relationship Id="rId62" Type="http://schemas.openxmlformats.org/officeDocument/2006/relationships/image" Target="../media/image1098.jpg"/><Relationship Id="rId83" Type="http://schemas.openxmlformats.org/officeDocument/2006/relationships/image" Target="../media/image1119.jpg"/><Relationship Id="rId88" Type="http://schemas.openxmlformats.org/officeDocument/2006/relationships/image" Target="../media/image1124.jpg"/><Relationship Id="rId111" Type="http://schemas.openxmlformats.org/officeDocument/2006/relationships/image" Target="../media/image1147.jpg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26" Type="http://schemas.openxmlformats.org/officeDocument/2006/relationships/image" Target="../media/image453.jpg"/><Relationship Id="rId39" Type="http://schemas.openxmlformats.org/officeDocument/2006/relationships/image" Target="../media/image466.jpg"/><Relationship Id="rId21" Type="http://schemas.openxmlformats.org/officeDocument/2006/relationships/image" Target="../media/image448.png"/><Relationship Id="rId34" Type="http://schemas.openxmlformats.org/officeDocument/2006/relationships/image" Target="../media/image461.jpg"/><Relationship Id="rId42" Type="http://schemas.openxmlformats.org/officeDocument/2006/relationships/image" Target="../media/image469.jpg"/><Relationship Id="rId7" Type="http://schemas.openxmlformats.org/officeDocument/2006/relationships/image" Target="../media/image434.png"/><Relationship Id="rId2" Type="http://schemas.openxmlformats.org/officeDocument/2006/relationships/image" Target="../media/image429.png"/><Relationship Id="rId16" Type="http://schemas.openxmlformats.org/officeDocument/2006/relationships/image" Target="../media/image443.png"/><Relationship Id="rId20" Type="http://schemas.openxmlformats.org/officeDocument/2006/relationships/image" Target="../media/image447.png"/><Relationship Id="rId29" Type="http://schemas.openxmlformats.org/officeDocument/2006/relationships/image" Target="../media/image456.jpg"/><Relationship Id="rId41" Type="http://schemas.openxmlformats.org/officeDocument/2006/relationships/image" Target="../media/image4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3.png"/><Relationship Id="rId11" Type="http://schemas.openxmlformats.org/officeDocument/2006/relationships/image" Target="../media/image438.png"/><Relationship Id="rId24" Type="http://schemas.openxmlformats.org/officeDocument/2006/relationships/image" Target="../media/image451.jpg"/><Relationship Id="rId32" Type="http://schemas.openxmlformats.org/officeDocument/2006/relationships/image" Target="../media/image459.jpg"/><Relationship Id="rId37" Type="http://schemas.openxmlformats.org/officeDocument/2006/relationships/image" Target="../media/image464.jpg"/><Relationship Id="rId40" Type="http://schemas.openxmlformats.org/officeDocument/2006/relationships/image" Target="../media/image467.jpg"/><Relationship Id="rId5" Type="http://schemas.openxmlformats.org/officeDocument/2006/relationships/image" Target="../media/image432.png"/><Relationship Id="rId15" Type="http://schemas.openxmlformats.org/officeDocument/2006/relationships/image" Target="../media/image442.png"/><Relationship Id="rId23" Type="http://schemas.openxmlformats.org/officeDocument/2006/relationships/image" Target="../media/image450.jpg"/><Relationship Id="rId28" Type="http://schemas.openxmlformats.org/officeDocument/2006/relationships/image" Target="../media/image455.jpg"/><Relationship Id="rId36" Type="http://schemas.openxmlformats.org/officeDocument/2006/relationships/image" Target="../media/image463.jpg"/><Relationship Id="rId10" Type="http://schemas.openxmlformats.org/officeDocument/2006/relationships/image" Target="../media/image437.png"/><Relationship Id="rId19" Type="http://schemas.openxmlformats.org/officeDocument/2006/relationships/image" Target="../media/image446.png"/><Relationship Id="rId31" Type="http://schemas.openxmlformats.org/officeDocument/2006/relationships/image" Target="../media/image458.jpg"/><Relationship Id="rId4" Type="http://schemas.openxmlformats.org/officeDocument/2006/relationships/image" Target="../media/image431.pn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Relationship Id="rId22" Type="http://schemas.openxmlformats.org/officeDocument/2006/relationships/image" Target="../media/image449.png"/><Relationship Id="rId27" Type="http://schemas.openxmlformats.org/officeDocument/2006/relationships/image" Target="../media/image454.jpg"/><Relationship Id="rId30" Type="http://schemas.openxmlformats.org/officeDocument/2006/relationships/image" Target="../media/image457.jpg"/><Relationship Id="rId35" Type="http://schemas.openxmlformats.org/officeDocument/2006/relationships/image" Target="../media/image462.jpg"/><Relationship Id="rId43" Type="http://schemas.openxmlformats.org/officeDocument/2006/relationships/image" Target="../media/image470.jpg"/><Relationship Id="rId8" Type="http://schemas.openxmlformats.org/officeDocument/2006/relationships/image" Target="../media/image435.png"/><Relationship Id="rId3" Type="http://schemas.openxmlformats.org/officeDocument/2006/relationships/image" Target="../media/image430.png"/><Relationship Id="rId12" Type="http://schemas.openxmlformats.org/officeDocument/2006/relationships/image" Target="../media/image439.png"/><Relationship Id="rId17" Type="http://schemas.openxmlformats.org/officeDocument/2006/relationships/image" Target="../media/image444.png"/><Relationship Id="rId25" Type="http://schemas.openxmlformats.org/officeDocument/2006/relationships/image" Target="../media/image452.jpg"/><Relationship Id="rId33" Type="http://schemas.openxmlformats.org/officeDocument/2006/relationships/image" Target="../media/image460.jpg"/><Relationship Id="rId38" Type="http://schemas.openxmlformats.org/officeDocument/2006/relationships/image" Target="../media/image465.jp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74.png"/><Relationship Id="rId18" Type="http://schemas.openxmlformats.org/officeDocument/2006/relationships/image" Target="../media/image579.png"/><Relationship Id="rId26" Type="http://schemas.openxmlformats.org/officeDocument/2006/relationships/image" Target="../media/image588.png"/><Relationship Id="rId39" Type="http://schemas.openxmlformats.org/officeDocument/2006/relationships/image" Target="../media/image629.jpg"/><Relationship Id="rId21" Type="http://schemas.openxmlformats.org/officeDocument/2006/relationships/image" Target="../media/image583.png"/><Relationship Id="rId34" Type="http://schemas.openxmlformats.org/officeDocument/2006/relationships/image" Target="../media/image624.jpg"/><Relationship Id="rId42" Type="http://schemas.openxmlformats.org/officeDocument/2006/relationships/image" Target="../media/image632.jpg"/><Relationship Id="rId47" Type="http://schemas.openxmlformats.org/officeDocument/2006/relationships/image" Target="../media/image637.jpg"/><Relationship Id="rId50" Type="http://schemas.openxmlformats.org/officeDocument/2006/relationships/image" Target="../media/image640.jpg"/><Relationship Id="rId55" Type="http://schemas.openxmlformats.org/officeDocument/2006/relationships/image" Target="../media/image645.jpg"/><Relationship Id="rId7" Type="http://schemas.openxmlformats.org/officeDocument/2006/relationships/image" Target="../media/image567.png"/><Relationship Id="rId2" Type="http://schemas.openxmlformats.org/officeDocument/2006/relationships/image" Target="../media/image562.png"/><Relationship Id="rId16" Type="http://schemas.openxmlformats.org/officeDocument/2006/relationships/image" Target="../media/image577.png"/><Relationship Id="rId29" Type="http://schemas.openxmlformats.org/officeDocument/2006/relationships/image" Target="../media/image591.png"/><Relationship Id="rId11" Type="http://schemas.openxmlformats.org/officeDocument/2006/relationships/image" Target="../media/image572.png"/><Relationship Id="rId24" Type="http://schemas.openxmlformats.org/officeDocument/2006/relationships/image" Target="../media/image586.png"/><Relationship Id="rId32" Type="http://schemas.openxmlformats.org/officeDocument/2006/relationships/image" Target="../media/image622.jpg"/><Relationship Id="rId37" Type="http://schemas.openxmlformats.org/officeDocument/2006/relationships/image" Target="../media/image627.jpg"/><Relationship Id="rId40" Type="http://schemas.openxmlformats.org/officeDocument/2006/relationships/image" Target="../media/image630.jpg"/><Relationship Id="rId45" Type="http://schemas.openxmlformats.org/officeDocument/2006/relationships/image" Target="../media/image635.jpg"/><Relationship Id="rId53" Type="http://schemas.openxmlformats.org/officeDocument/2006/relationships/image" Target="../media/image643.jpg"/><Relationship Id="rId5" Type="http://schemas.openxmlformats.org/officeDocument/2006/relationships/image" Target="../media/image565.png"/><Relationship Id="rId19" Type="http://schemas.openxmlformats.org/officeDocument/2006/relationships/image" Target="../media/image581.png"/><Relationship Id="rId4" Type="http://schemas.openxmlformats.org/officeDocument/2006/relationships/image" Target="../media/image564.png"/><Relationship Id="rId9" Type="http://schemas.openxmlformats.org/officeDocument/2006/relationships/image" Target="../media/image569.png"/><Relationship Id="rId14" Type="http://schemas.openxmlformats.org/officeDocument/2006/relationships/image" Target="../media/image575.png"/><Relationship Id="rId22" Type="http://schemas.openxmlformats.org/officeDocument/2006/relationships/image" Target="../media/image584.png"/><Relationship Id="rId27" Type="http://schemas.openxmlformats.org/officeDocument/2006/relationships/image" Target="../media/image589.png"/><Relationship Id="rId30" Type="http://schemas.openxmlformats.org/officeDocument/2006/relationships/image" Target="../media/image620.jpg"/><Relationship Id="rId35" Type="http://schemas.openxmlformats.org/officeDocument/2006/relationships/image" Target="../media/image625.jpg"/><Relationship Id="rId43" Type="http://schemas.openxmlformats.org/officeDocument/2006/relationships/image" Target="../media/image633.jpg"/><Relationship Id="rId48" Type="http://schemas.openxmlformats.org/officeDocument/2006/relationships/image" Target="../media/image638.jpg"/><Relationship Id="rId56" Type="http://schemas.openxmlformats.org/officeDocument/2006/relationships/image" Target="../media/image646.jpg"/><Relationship Id="rId8" Type="http://schemas.openxmlformats.org/officeDocument/2006/relationships/image" Target="../media/image568.png"/><Relationship Id="rId51" Type="http://schemas.openxmlformats.org/officeDocument/2006/relationships/image" Target="../media/image641.jpg"/><Relationship Id="rId3" Type="http://schemas.openxmlformats.org/officeDocument/2006/relationships/image" Target="../media/image563.png"/><Relationship Id="rId12" Type="http://schemas.openxmlformats.org/officeDocument/2006/relationships/image" Target="../media/image573.png"/><Relationship Id="rId17" Type="http://schemas.openxmlformats.org/officeDocument/2006/relationships/image" Target="../media/image578.png"/><Relationship Id="rId25" Type="http://schemas.openxmlformats.org/officeDocument/2006/relationships/image" Target="../media/image587.png"/><Relationship Id="rId33" Type="http://schemas.openxmlformats.org/officeDocument/2006/relationships/image" Target="../media/image623.jpg"/><Relationship Id="rId38" Type="http://schemas.openxmlformats.org/officeDocument/2006/relationships/image" Target="../media/image628.jpg"/><Relationship Id="rId46" Type="http://schemas.openxmlformats.org/officeDocument/2006/relationships/image" Target="../media/image636.jpg"/><Relationship Id="rId20" Type="http://schemas.openxmlformats.org/officeDocument/2006/relationships/image" Target="../media/image582.png"/><Relationship Id="rId41" Type="http://schemas.openxmlformats.org/officeDocument/2006/relationships/image" Target="../media/image631.jpg"/><Relationship Id="rId54" Type="http://schemas.openxmlformats.org/officeDocument/2006/relationships/image" Target="../media/image64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6.png"/><Relationship Id="rId15" Type="http://schemas.openxmlformats.org/officeDocument/2006/relationships/image" Target="../media/image576.png"/><Relationship Id="rId23" Type="http://schemas.openxmlformats.org/officeDocument/2006/relationships/image" Target="../media/image585.png"/><Relationship Id="rId28" Type="http://schemas.openxmlformats.org/officeDocument/2006/relationships/image" Target="../media/image590.png"/><Relationship Id="rId36" Type="http://schemas.openxmlformats.org/officeDocument/2006/relationships/image" Target="../media/image626.jpg"/><Relationship Id="rId49" Type="http://schemas.openxmlformats.org/officeDocument/2006/relationships/image" Target="../media/image639.jpg"/><Relationship Id="rId57" Type="http://schemas.openxmlformats.org/officeDocument/2006/relationships/image" Target="../media/image647.jpg"/><Relationship Id="rId10" Type="http://schemas.openxmlformats.org/officeDocument/2006/relationships/image" Target="../media/image571.png"/><Relationship Id="rId31" Type="http://schemas.openxmlformats.org/officeDocument/2006/relationships/image" Target="../media/image621.jpg"/><Relationship Id="rId44" Type="http://schemas.openxmlformats.org/officeDocument/2006/relationships/image" Target="../media/image634.jpg"/><Relationship Id="rId52" Type="http://schemas.openxmlformats.org/officeDocument/2006/relationships/image" Target="../media/image642.jp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3.png"/><Relationship Id="rId18" Type="http://schemas.openxmlformats.org/officeDocument/2006/relationships/image" Target="../media/image858.png"/><Relationship Id="rId26" Type="http://schemas.openxmlformats.org/officeDocument/2006/relationships/image" Target="../media/image866.jpg"/><Relationship Id="rId39" Type="http://schemas.openxmlformats.org/officeDocument/2006/relationships/image" Target="../media/image879.jpg"/><Relationship Id="rId21" Type="http://schemas.openxmlformats.org/officeDocument/2006/relationships/image" Target="../media/image861.png"/><Relationship Id="rId34" Type="http://schemas.openxmlformats.org/officeDocument/2006/relationships/image" Target="../media/image874.jpg"/><Relationship Id="rId42" Type="http://schemas.openxmlformats.org/officeDocument/2006/relationships/image" Target="../media/image882.jpg"/><Relationship Id="rId7" Type="http://schemas.openxmlformats.org/officeDocument/2006/relationships/image" Target="../media/image847.png"/><Relationship Id="rId2" Type="http://schemas.openxmlformats.org/officeDocument/2006/relationships/image" Target="../media/image842.png"/><Relationship Id="rId16" Type="http://schemas.openxmlformats.org/officeDocument/2006/relationships/image" Target="../media/image856.png"/><Relationship Id="rId20" Type="http://schemas.openxmlformats.org/officeDocument/2006/relationships/image" Target="../media/image860.png"/><Relationship Id="rId29" Type="http://schemas.openxmlformats.org/officeDocument/2006/relationships/image" Target="../media/image869.jpg"/><Relationship Id="rId41" Type="http://schemas.openxmlformats.org/officeDocument/2006/relationships/image" Target="../media/image88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6.png"/><Relationship Id="rId11" Type="http://schemas.openxmlformats.org/officeDocument/2006/relationships/image" Target="../media/image851.png"/><Relationship Id="rId24" Type="http://schemas.openxmlformats.org/officeDocument/2006/relationships/image" Target="../media/image864.jpg"/><Relationship Id="rId32" Type="http://schemas.openxmlformats.org/officeDocument/2006/relationships/image" Target="../media/image872.jpg"/><Relationship Id="rId37" Type="http://schemas.openxmlformats.org/officeDocument/2006/relationships/image" Target="../media/image877.jpg"/><Relationship Id="rId40" Type="http://schemas.openxmlformats.org/officeDocument/2006/relationships/image" Target="../media/image880.jpg"/><Relationship Id="rId5" Type="http://schemas.openxmlformats.org/officeDocument/2006/relationships/image" Target="../media/image845.png"/><Relationship Id="rId15" Type="http://schemas.openxmlformats.org/officeDocument/2006/relationships/image" Target="../media/image855.png"/><Relationship Id="rId23" Type="http://schemas.openxmlformats.org/officeDocument/2006/relationships/image" Target="../media/image863.png"/><Relationship Id="rId28" Type="http://schemas.openxmlformats.org/officeDocument/2006/relationships/image" Target="../media/image868.jpg"/><Relationship Id="rId36" Type="http://schemas.openxmlformats.org/officeDocument/2006/relationships/image" Target="../media/image876.jpg"/><Relationship Id="rId10" Type="http://schemas.openxmlformats.org/officeDocument/2006/relationships/image" Target="../media/image850.png"/><Relationship Id="rId19" Type="http://schemas.openxmlformats.org/officeDocument/2006/relationships/image" Target="../media/image859.png"/><Relationship Id="rId31" Type="http://schemas.openxmlformats.org/officeDocument/2006/relationships/image" Target="../media/image871.jpg"/><Relationship Id="rId4" Type="http://schemas.openxmlformats.org/officeDocument/2006/relationships/image" Target="../media/image844.png"/><Relationship Id="rId9" Type="http://schemas.openxmlformats.org/officeDocument/2006/relationships/image" Target="../media/image849.png"/><Relationship Id="rId14" Type="http://schemas.openxmlformats.org/officeDocument/2006/relationships/image" Target="../media/image854.png"/><Relationship Id="rId22" Type="http://schemas.openxmlformats.org/officeDocument/2006/relationships/image" Target="../media/image862.png"/><Relationship Id="rId27" Type="http://schemas.openxmlformats.org/officeDocument/2006/relationships/image" Target="../media/image867.jpg"/><Relationship Id="rId30" Type="http://schemas.openxmlformats.org/officeDocument/2006/relationships/image" Target="../media/image870.jpg"/><Relationship Id="rId35" Type="http://schemas.openxmlformats.org/officeDocument/2006/relationships/image" Target="../media/image875.jpg"/><Relationship Id="rId43" Type="http://schemas.openxmlformats.org/officeDocument/2006/relationships/image" Target="../media/image883.jpg"/><Relationship Id="rId8" Type="http://schemas.openxmlformats.org/officeDocument/2006/relationships/image" Target="../media/image848.png"/><Relationship Id="rId3" Type="http://schemas.openxmlformats.org/officeDocument/2006/relationships/image" Target="../media/image843.png"/><Relationship Id="rId12" Type="http://schemas.openxmlformats.org/officeDocument/2006/relationships/image" Target="../media/image852.png"/><Relationship Id="rId17" Type="http://schemas.openxmlformats.org/officeDocument/2006/relationships/image" Target="../media/image857.png"/><Relationship Id="rId25" Type="http://schemas.openxmlformats.org/officeDocument/2006/relationships/image" Target="../media/image865.jpg"/><Relationship Id="rId33" Type="http://schemas.openxmlformats.org/officeDocument/2006/relationships/image" Target="../media/image873.jpg"/><Relationship Id="rId38" Type="http://schemas.openxmlformats.org/officeDocument/2006/relationships/image" Target="../media/image878.jp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5.png"/><Relationship Id="rId18" Type="http://schemas.openxmlformats.org/officeDocument/2006/relationships/image" Target="../media/image970.png"/><Relationship Id="rId26" Type="http://schemas.openxmlformats.org/officeDocument/2006/relationships/image" Target="../media/image978.png"/><Relationship Id="rId39" Type="http://schemas.openxmlformats.org/officeDocument/2006/relationships/image" Target="../media/image1019.jpg"/><Relationship Id="rId21" Type="http://schemas.openxmlformats.org/officeDocument/2006/relationships/image" Target="../media/image973.png"/><Relationship Id="rId34" Type="http://schemas.openxmlformats.org/officeDocument/2006/relationships/image" Target="../media/image1014.jpg"/><Relationship Id="rId42" Type="http://schemas.openxmlformats.org/officeDocument/2006/relationships/image" Target="../media/image1022.jpg"/><Relationship Id="rId47" Type="http://schemas.openxmlformats.org/officeDocument/2006/relationships/image" Target="../media/image1027.jpg"/><Relationship Id="rId50" Type="http://schemas.openxmlformats.org/officeDocument/2006/relationships/image" Target="../media/image1030.jpg"/><Relationship Id="rId55" Type="http://schemas.openxmlformats.org/officeDocument/2006/relationships/image" Target="../media/image1035.jpg"/><Relationship Id="rId7" Type="http://schemas.openxmlformats.org/officeDocument/2006/relationships/image" Target="../media/image959.png"/><Relationship Id="rId2" Type="http://schemas.openxmlformats.org/officeDocument/2006/relationships/image" Target="../media/image954.png"/><Relationship Id="rId16" Type="http://schemas.openxmlformats.org/officeDocument/2006/relationships/image" Target="../media/image968.png"/><Relationship Id="rId29" Type="http://schemas.openxmlformats.org/officeDocument/2006/relationships/image" Target="../media/image981.png"/><Relationship Id="rId11" Type="http://schemas.openxmlformats.org/officeDocument/2006/relationships/image" Target="../media/image963.png"/><Relationship Id="rId24" Type="http://schemas.openxmlformats.org/officeDocument/2006/relationships/image" Target="../media/image976.png"/><Relationship Id="rId32" Type="http://schemas.openxmlformats.org/officeDocument/2006/relationships/image" Target="../media/image1012.jpg"/><Relationship Id="rId37" Type="http://schemas.openxmlformats.org/officeDocument/2006/relationships/image" Target="../media/image1017.jpg"/><Relationship Id="rId40" Type="http://schemas.openxmlformats.org/officeDocument/2006/relationships/image" Target="../media/image1020.jpg"/><Relationship Id="rId45" Type="http://schemas.openxmlformats.org/officeDocument/2006/relationships/image" Target="../media/image1025.jpg"/><Relationship Id="rId53" Type="http://schemas.openxmlformats.org/officeDocument/2006/relationships/image" Target="../media/image1033.jpg"/><Relationship Id="rId5" Type="http://schemas.openxmlformats.org/officeDocument/2006/relationships/image" Target="../media/image957.png"/><Relationship Id="rId19" Type="http://schemas.openxmlformats.org/officeDocument/2006/relationships/image" Target="../media/image971.png"/><Relationship Id="rId4" Type="http://schemas.openxmlformats.org/officeDocument/2006/relationships/image" Target="../media/image956.png"/><Relationship Id="rId9" Type="http://schemas.openxmlformats.org/officeDocument/2006/relationships/image" Target="../media/image961.png"/><Relationship Id="rId14" Type="http://schemas.openxmlformats.org/officeDocument/2006/relationships/image" Target="../media/image966.png"/><Relationship Id="rId22" Type="http://schemas.openxmlformats.org/officeDocument/2006/relationships/image" Target="../media/image974.png"/><Relationship Id="rId27" Type="http://schemas.openxmlformats.org/officeDocument/2006/relationships/image" Target="../media/image979.png"/><Relationship Id="rId30" Type="http://schemas.openxmlformats.org/officeDocument/2006/relationships/image" Target="../media/image1010.jpg"/><Relationship Id="rId35" Type="http://schemas.openxmlformats.org/officeDocument/2006/relationships/image" Target="../media/image1015.jpg"/><Relationship Id="rId43" Type="http://schemas.openxmlformats.org/officeDocument/2006/relationships/image" Target="../media/image1023.jpg"/><Relationship Id="rId48" Type="http://schemas.openxmlformats.org/officeDocument/2006/relationships/image" Target="../media/image1028.jpg"/><Relationship Id="rId56" Type="http://schemas.openxmlformats.org/officeDocument/2006/relationships/image" Target="../media/image1036.jpg"/><Relationship Id="rId8" Type="http://schemas.openxmlformats.org/officeDocument/2006/relationships/image" Target="../media/image960.png"/><Relationship Id="rId51" Type="http://schemas.openxmlformats.org/officeDocument/2006/relationships/image" Target="../media/image1031.jpg"/><Relationship Id="rId3" Type="http://schemas.openxmlformats.org/officeDocument/2006/relationships/image" Target="../media/image955.png"/><Relationship Id="rId12" Type="http://schemas.openxmlformats.org/officeDocument/2006/relationships/image" Target="../media/image964.png"/><Relationship Id="rId17" Type="http://schemas.openxmlformats.org/officeDocument/2006/relationships/image" Target="../media/image969.png"/><Relationship Id="rId25" Type="http://schemas.openxmlformats.org/officeDocument/2006/relationships/image" Target="../media/image977.png"/><Relationship Id="rId33" Type="http://schemas.openxmlformats.org/officeDocument/2006/relationships/image" Target="../media/image1013.jpg"/><Relationship Id="rId38" Type="http://schemas.openxmlformats.org/officeDocument/2006/relationships/image" Target="../media/image1018.jpg"/><Relationship Id="rId46" Type="http://schemas.openxmlformats.org/officeDocument/2006/relationships/image" Target="../media/image1026.jpg"/><Relationship Id="rId20" Type="http://schemas.openxmlformats.org/officeDocument/2006/relationships/image" Target="../media/image972.png"/><Relationship Id="rId41" Type="http://schemas.openxmlformats.org/officeDocument/2006/relationships/image" Target="../media/image1021.jpg"/><Relationship Id="rId54" Type="http://schemas.openxmlformats.org/officeDocument/2006/relationships/image" Target="../media/image10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8.png"/><Relationship Id="rId15" Type="http://schemas.openxmlformats.org/officeDocument/2006/relationships/image" Target="../media/image967.png"/><Relationship Id="rId23" Type="http://schemas.openxmlformats.org/officeDocument/2006/relationships/image" Target="../media/image975.png"/><Relationship Id="rId28" Type="http://schemas.openxmlformats.org/officeDocument/2006/relationships/image" Target="../media/image980.png"/><Relationship Id="rId36" Type="http://schemas.openxmlformats.org/officeDocument/2006/relationships/image" Target="../media/image1016.jpg"/><Relationship Id="rId49" Type="http://schemas.openxmlformats.org/officeDocument/2006/relationships/image" Target="../media/image1029.jpg"/><Relationship Id="rId57" Type="http://schemas.openxmlformats.org/officeDocument/2006/relationships/image" Target="../media/image1037.jpg"/><Relationship Id="rId10" Type="http://schemas.openxmlformats.org/officeDocument/2006/relationships/image" Target="../media/image962.png"/><Relationship Id="rId31" Type="http://schemas.openxmlformats.org/officeDocument/2006/relationships/image" Target="../media/image1011.jpg"/><Relationship Id="rId44" Type="http://schemas.openxmlformats.org/officeDocument/2006/relationships/image" Target="../media/image1024.jpg"/><Relationship Id="rId52" Type="http://schemas.openxmlformats.org/officeDocument/2006/relationships/image" Target="../media/image1032.jp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26" Type="http://schemas.openxmlformats.org/officeDocument/2006/relationships/image" Target="../media/image25.sv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svg"/><Relationship Id="rId42" Type="http://schemas.openxmlformats.org/officeDocument/2006/relationships/image" Target="../media/image41.svg"/><Relationship Id="rId7" Type="http://schemas.openxmlformats.org/officeDocument/2006/relationships/image" Target="../media/image6.png"/><Relationship Id="rId2" Type="http://schemas.microsoft.com/office/2018/10/relationships/comments" Target="../comments/modernComment_100_9A80C39A.xml"/><Relationship Id="rId16" Type="http://schemas.openxmlformats.org/officeDocument/2006/relationships/image" Target="../media/image15.sv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24" Type="http://schemas.openxmlformats.org/officeDocument/2006/relationships/image" Target="../media/image23.svg"/><Relationship Id="rId32" Type="http://schemas.openxmlformats.org/officeDocument/2006/relationships/image" Target="../media/image31.svg"/><Relationship Id="rId37" Type="http://schemas.openxmlformats.org/officeDocument/2006/relationships/image" Target="../media/image36.png"/><Relationship Id="rId40" Type="http://schemas.openxmlformats.org/officeDocument/2006/relationships/image" Target="../media/image39.sv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20" Type="http://schemas.openxmlformats.org/officeDocument/2006/relationships/image" Target="../media/image19.svg"/><Relationship Id="rId41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openxmlformats.org/officeDocument/2006/relationships/image" Target="../media/image71.png"/><Relationship Id="rId2" Type="http://schemas.openxmlformats.org/officeDocument/2006/relationships/image" Target="../media/image47.jpe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24" Type="http://schemas.openxmlformats.org/officeDocument/2006/relationships/image" Target="../media/image70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" Type="http://schemas.openxmlformats.org/officeDocument/2006/relationships/image" Target="../media/image74.png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2" Type="http://schemas.openxmlformats.org/officeDocument/2006/relationships/image" Target="../media/image47.jpeg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64044"/>
            <a:ext cx="12192000" cy="374511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45" name="矩形 44"/>
          <p:cNvSpPr/>
          <p:nvPr/>
        </p:nvSpPr>
        <p:spPr bwMode="auto">
          <a:xfrm>
            <a:off x="198878" y="2840360"/>
            <a:ext cx="119325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32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Compositional class label-to-image diffusion model</a:t>
            </a:r>
            <a:endParaRPr lang="en-US" altLang="zh-CN" sz="32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427095" y="4514062"/>
            <a:ext cx="9302044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67" spc="400" dirty="0">
                <a:solidFill>
                  <a:schemeClr val="bg1"/>
                </a:solidFill>
                <a:latin typeface="Arial" panose="020B0604020202020204"/>
              </a:rPr>
              <a:t>For oral defense</a:t>
            </a:r>
            <a:endParaRPr lang="zh-CN" altLang="en-US" sz="1467" spc="400" dirty="0">
              <a:solidFill>
                <a:schemeClr val="bg1"/>
              </a:solidFill>
              <a:latin typeface="Arial" panose="020B0604020202020204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770334" y="4891890"/>
            <a:ext cx="2197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dirty="0">
                <a:solidFill>
                  <a:schemeClr val="bg1"/>
                </a:solidFill>
              </a:rPr>
              <a:t>Reporter</a:t>
            </a:r>
            <a:r>
              <a:rPr lang="zh-CN" altLang="en-US" sz="1600" dirty="0">
                <a:solidFill>
                  <a:schemeClr val="bg1"/>
                </a:solidFill>
              </a:rPr>
              <a:t>：</a:t>
            </a:r>
            <a:r>
              <a:rPr lang="zh-TW" altLang="en-US" sz="1600" dirty="0">
                <a:solidFill>
                  <a:schemeClr val="bg1"/>
                </a:solidFill>
              </a:rPr>
              <a:t>賴世倫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223669" y="1030556"/>
            <a:ext cx="1708896" cy="17088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9" tIns="60960" rIns="121919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grpSp>
        <p:nvGrpSpPr>
          <p:cNvPr id="38" name="组合 37"/>
          <p:cNvGrpSpPr/>
          <p:nvPr/>
        </p:nvGrpSpPr>
        <p:grpSpPr>
          <a:xfrm>
            <a:off x="5489769" y="1448848"/>
            <a:ext cx="1176713" cy="1026387"/>
            <a:chOff x="4675188" y="2882900"/>
            <a:chExt cx="360362" cy="314325"/>
          </a:xfrm>
          <a:solidFill>
            <a:schemeClr val="tx2">
              <a:lumMod val="50000"/>
            </a:schemeClr>
          </a:solidFill>
        </p:grpSpPr>
        <p:sp>
          <p:nvSpPr>
            <p:cNvPr id="39" name="AutoShape 43"/>
            <p:cNvSpPr/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4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0" name="AutoShape 44"/>
            <p:cNvSpPr/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4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41" name="AutoShape 45"/>
            <p:cNvSpPr/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4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5560945" y="4431140"/>
            <a:ext cx="107012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556A948F-5E62-4B7D-8D74-D8BEC979C57A}"/>
              </a:ext>
            </a:extLst>
          </p:cNvPr>
          <p:cNvSpPr/>
          <p:nvPr/>
        </p:nvSpPr>
        <p:spPr>
          <a:xfrm>
            <a:off x="6294773" y="4890551"/>
            <a:ext cx="21970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zh-CN" sz="1600" dirty="0">
                <a:solidFill>
                  <a:schemeClr val="bg1"/>
                </a:solidFill>
              </a:rPr>
              <a:t>Date</a:t>
            </a:r>
            <a:r>
              <a:rPr lang="zh-CN" altLang="en-US" sz="1600" dirty="0">
                <a:solidFill>
                  <a:schemeClr val="bg1"/>
                </a:solidFill>
              </a:rPr>
              <a:t>：</a:t>
            </a:r>
            <a:r>
              <a:rPr lang="en-US" altLang="zh-TW" sz="1600" dirty="0">
                <a:solidFill>
                  <a:schemeClr val="bg1"/>
                </a:solidFill>
              </a:rPr>
              <a:t>2023/11/22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812DDFC5-76A8-40F7-8AF6-100488550515}"/>
              </a:ext>
            </a:extLst>
          </p:cNvPr>
          <p:cNvGrpSpPr/>
          <p:nvPr/>
        </p:nvGrpSpPr>
        <p:grpSpPr>
          <a:xfrm>
            <a:off x="298085" y="1010173"/>
            <a:ext cx="5569063" cy="2548119"/>
            <a:chOff x="298085" y="1010173"/>
            <a:chExt cx="5569063" cy="2548119"/>
          </a:xfrm>
        </p:grpSpPr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7931091C-EEDB-4CC6-8FAD-8D1CC6C77595}"/>
                </a:ext>
              </a:extLst>
            </p:cNvPr>
            <p:cNvSpPr txBox="1"/>
            <p:nvPr/>
          </p:nvSpPr>
          <p:spPr>
            <a:xfrm>
              <a:off x="298085" y="1010173"/>
              <a:ext cx="556906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61" indent="-285761"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latin typeface="Cambria" panose="02040503050406030204" pitchFamily="18" charset="0"/>
                </a:rPr>
                <a:t>Compositional generation with compositional class label</a:t>
              </a:r>
              <a:endParaRPr lang="zh-TW" altLang="en-US" sz="1600" dirty="0">
                <a:latin typeface="Cambria" panose="02040503050406030204" pitchFamily="18" charset="0"/>
              </a:endParaRPr>
            </a:p>
          </p:txBody>
        </p: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B6664096-4E8A-4244-904A-29A256ECAD65}"/>
                </a:ext>
              </a:extLst>
            </p:cNvPr>
            <p:cNvSpPr txBox="1"/>
            <p:nvPr/>
          </p:nvSpPr>
          <p:spPr>
            <a:xfrm>
              <a:off x="760085" y="1364115"/>
              <a:ext cx="1591200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1" dirty="0">
                  <a:latin typeface="Cambria" panose="02040503050406030204" pitchFamily="18" charset="0"/>
                </a:rPr>
                <a:t>All clusters</a:t>
              </a:r>
              <a:endParaRPr lang="zh-TW" altLang="en-US" sz="1401" dirty="0">
                <a:latin typeface="Cambria" panose="02040503050406030204" pitchFamily="18" charset="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8CA7C83D-6399-47AB-93A1-BA52212F10B7}"/>
                </a:ext>
              </a:extLst>
            </p:cNvPr>
            <p:cNvSpPr txBox="1"/>
            <p:nvPr/>
          </p:nvSpPr>
          <p:spPr>
            <a:xfrm>
              <a:off x="3226746" y="1393865"/>
              <a:ext cx="1591200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1" dirty="0">
                  <a:latin typeface="Cambria" panose="02040503050406030204" pitchFamily="18" charset="0"/>
                </a:rPr>
                <a:t>Target cluster</a:t>
              </a:r>
              <a:endParaRPr lang="zh-TW" altLang="en-US" sz="1401" dirty="0">
                <a:latin typeface="Cambria" panose="02040503050406030204" pitchFamily="18" charset="0"/>
              </a:endParaRPr>
            </a:p>
          </p:txBody>
        </p:sp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32A9D9FE-3F38-4C27-BC98-86AF1298A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4747" y="1671892"/>
              <a:ext cx="2515199" cy="188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BF6C11B8-F5C5-45A8-B64A-6AB389949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085" y="1671892"/>
              <a:ext cx="2515199" cy="1886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4945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>
            <a:extLst>
              <a:ext uri="{FF2B5EF4-FFF2-40B4-BE49-F238E27FC236}">
                <a16:creationId xmlns:a16="http://schemas.microsoft.com/office/drawing/2014/main" id="{4D1C6202-C16C-4F50-A1EE-54214D2C8CFB}"/>
              </a:ext>
            </a:extLst>
          </p:cNvPr>
          <p:cNvGrpSpPr/>
          <p:nvPr/>
        </p:nvGrpSpPr>
        <p:grpSpPr>
          <a:xfrm>
            <a:off x="2512939" y="246255"/>
            <a:ext cx="7166121" cy="6098838"/>
            <a:chOff x="1352488" y="528265"/>
            <a:chExt cx="7166121" cy="6098837"/>
          </a:xfrm>
        </p:grpSpPr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32A9D9FE-3F38-4C27-BC98-86AF1298A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9808" y="3626170"/>
              <a:ext cx="3508799" cy="2631600"/>
            </a:xfrm>
            <a:prstGeom prst="rect">
              <a:avLst/>
            </a:prstGeom>
          </p:spPr>
        </p:pic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003634F9-5B13-4DAA-95B4-3D6ACA3F341F}"/>
                </a:ext>
              </a:extLst>
            </p:cNvPr>
            <p:cNvSpPr txBox="1"/>
            <p:nvPr/>
          </p:nvSpPr>
          <p:spPr>
            <a:xfrm>
              <a:off x="2615868" y="6257770"/>
              <a:ext cx="983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ambria" panose="02040503050406030204" pitchFamily="18" charset="0"/>
                  <a:ea typeface="Cambria" panose="02040503050406030204" pitchFamily="18" charset="0"/>
                </a:rPr>
                <a:t>(c) </a:t>
              </a:r>
              <a:endParaRPr lang="zh-TW" altLang="en-US" dirty="0">
                <a:latin typeface="Cambria" panose="020405030504060302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34054CA5-6096-403B-9684-3C119F6936B2}"/>
                </a:ext>
              </a:extLst>
            </p:cNvPr>
            <p:cNvSpPr txBox="1"/>
            <p:nvPr/>
          </p:nvSpPr>
          <p:spPr>
            <a:xfrm>
              <a:off x="6272351" y="6257770"/>
              <a:ext cx="9837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ambria" panose="02040503050406030204" pitchFamily="18" charset="0"/>
                  <a:ea typeface="Cambria" panose="02040503050406030204" pitchFamily="18" charset="0"/>
                </a:rPr>
                <a:t>(d) </a:t>
              </a:r>
              <a:endParaRPr lang="zh-TW" altLang="en-US" dirty="0">
                <a:latin typeface="Cambria" panose="02040503050406030204" pitchFamily="18" charset="0"/>
              </a:endParaRPr>
            </a:p>
          </p:txBody>
        </p: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B289FFE8-E80C-4371-BFBE-D408C53723AA}"/>
                </a:ext>
              </a:extLst>
            </p:cNvPr>
            <p:cNvGrpSpPr/>
            <p:nvPr/>
          </p:nvGrpSpPr>
          <p:grpSpPr>
            <a:xfrm>
              <a:off x="1354469" y="528265"/>
              <a:ext cx="3508493" cy="2956649"/>
              <a:chOff x="556930" y="779356"/>
              <a:chExt cx="3508493" cy="2956649"/>
            </a:xfrm>
          </p:grpSpPr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3F9F995-8B31-450B-92EC-AE517EF8C6AB}"/>
                  </a:ext>
                </a:extLst>
              </p:cNvPr>
              <p:cNvSpPr txBox="1"/>
              <p:nvPr/>
            </p:nvSpPr>
            <p:spPr>
              <a:xfrm>
                <a:off x="1774773" y="3366673"/>
                <a:ext cx="11711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Cambria" panose="02040503050406030204" pitchFamily="18" charset="0"/>
                    <a:ea typeface="Cambria" panose="02040503050406030204" pitchFamily="18" charset="0"/>
                  </a:rPr>
                  <a:t>(a) </a:t>
                </a:r>
                <a:endParaRPr lang="zh-TW" altLang="en-US" dirty="0">
                  <a:latin typeface="Cambria" panose="02040503050406030204" pitchFamily="18" charset="0"/>
                </a:endParaRPr>
              </a:p>
            </p:txBody>
          </p:sp>
          <p:grpSp>
            <p:nvGrpSpPr>
              <p:cNvPr id="2" name="群組 1">
                <a:extLst>
                  <a:ext uri="{FF2B5EF4-FFF2-40B4-BE49-F238E27FC236}">
                    <a16:creationId xmlns:a16="http://schemas.microsoft.com/office/drawing/2014/main" id="{16CB10ED-E836-4607-87ED-76A35A21DBBF}"/>
                  </a:ext>
                </a:extLst>
              </p:cNvPr>
              <p:cNvGrpSpPr/>
              <p:nvPr/>
            </p:nvGrpSpPr>
            <p:grpSpPr>
              <a:xfrm>
                <a:off x="556930" y="779356"/>
                <a:ext cx="3508493" cy="2631370"/>
                <a:chOff x="-259147" y="699945"/>
                <a:chExt cx="3508493" cy="2631370"/>
              </a:xfrm>
            </p:grpSpPr>
            <p:pic>
              <p:nvPicPr>
                <p:cNvPr id="8" name="圖片 7">
                  <a:extLst>
                    <a:ext uri="{FF2B5EF4-FFF2-40B4-BE49-F238E27FC236}">
                      <a16:creationId xmlns:a16="http://schemas.microsoft.com/office/drawing/2014/main" id="{4AE24242-8E91-4C0B-9FEF-885C16CE4C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-259147" y="699945"/>
                  <a:ext cx="3508493" cy="2631370"/>
                </a:xfrm>
                <a:prstGeom prst="rect">
                  <a:avLst/>
                </a:prstGeom>
              </p:spPr>
            </p:pic>
            <p:sp>
              <p:nvSpPr>
                <p:cNvPr id="18" name="矩形: 圓角 17">
                  <a:extLst>
                    <a:ext uri="{FF2B5EF4-FFF2-40B4-BE49-F238E27FC236}">
                      <a16:creationId xmlns:a16="http://schemas.microsoft.com/office/drawing/2014/main" id="{72FD6FEE-3846-4206-ADCC-6A3B24CED2EA}"/>
                    </a:ext>
                  </a:extLst>
                </p:cNvPr>
                <p:cNvSpPr/>
                <p:nvPr/>
              </p:nvSpPr>
              <p:spPr>
                <a:xfrm>
                  <a:off x="1880950" y="2303712"/>
                  <a:ext cx="394575" cy="337717"/>
                </a:xfrm>
                <a:prstGeom prst="round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F436164B-F766-49F6-86C5-ED4ADD625C20}"/>
                </a:ext>
              </a:extLst>
            </p:cNvPr>
            <p:cNvGrpSpPr/>
            <p:nvPr/>
          </p:nvGrpSpPr>
          <p:grpSpPr>
            <a:xfrm>
              <a:off x="5009809" y="528265"/>
              <a:ext cx="3508800" cy="3000932"/>
              <a:chOff x="4163741" y="735073"/>
              <a:chExt cx="3508800" cy="3000932"/>
            </a:xfrm>
          </p:grpSpPr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AFD9B4F4-3EE0-4C85-BAEA-E175EB909890}"/>
                  </a:ext>
                </a:extLst>
              </p:cNvPr>
              <p:cNvSpPr txBox="1"/>
              <p:nvPr/>
            </p:nvSpPr>
            <p:spPr>
              <a:xfrm>
                <a:off x="5465612" y="3366673"/>
                <a:ext cx="983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Cambria" panose="02040503050406030204" pitchFamily="18" charset="0"/>
                    <a:ea typeface="Cambria" panose="02040503050406030204" pitchFamily="18" charset="0"/>
                  </a:rPr>
                  <a:t>(b) </a:t>
                </a:r>
                <a:endParaRPr lang="zh-TW" altLang="en-US" dirty="0">
                  <a:latin typeface="Cambria" panose="02040503050406030204" pitchFamily="18" charset="0"/>
                </a:endParaRPr>
              </a:p>
            </p:txBody>
          </p:sp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7AAB0368-57F1-49E0-BAC1-98A8075AD452}"/>
                  </a:ext>
                </a:extLst>
              </p:cNvPr>
              <p:cNvGrpSpPr/>
              <p:nvPr/>
            </p:nvGrpSpPr>
            <p:grpSpPr>
              <a:xfrm>
                <a:off x="4163741" y="735073"/>
                <a:ext cx="3508800" cy="2631600"/>
                <a:chOff x="4715807" y="532910"/>
                <a:chExt cx="3508800" cy="2631600"/>
              </a:xfrm>
            </p:grpSpPr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ACA4A194-09C3-4334-A03D-6C74F63AE5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15807" y="532910"/>
                  <a:ext cx="3508800" cy="2631600"/>
                </a:xfrm>
                <a:prstGeom prst="rect">
                  <a:avLst/>
                </a:prstGeom>
              </p:spPr>
            </p:pic>
            <p:sp>
              <p:nvSpPr>
                <p:cNvPr id="19" name="矩形: 圓角 18">
                  <a:extLst>
                    <a:ext uri="{FF2B5EF4-FFF2-40B4-BE49-F238E27FC236}">
                      <a16:creationId xmlns:a16="http://schemas.microsoft.com/office/drawing/2014/main" id="{417AFB64-8290-43EA-82AA-B9A0C5E10E65}"/>
                    </a:ext>
                  </a:extLst>
                </p:cNvPr>
                <p:cNvSpPr/>
                <p:nvPr/>
              </p:nvSpPr>
              <p:spPr>
                <a:xfrm>
                  <a:off x="6228496" y="1925336"/>
                  <a:ext cx="331432" cy="300082"/>
                </a:xfrm>
                <a:prstGeom prst="round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0E16B73C-9B78-42C9-A343-7CA11FC13167}"/>
                </a:ext>
              </a:extLst>
            </p:cNvPr>
            <p:cNvGrpSpPr/>
            <p:nvPr/>
          </p:nvGrpSpPr>
          <p:grpSpPr>
            <a:xfrm>
              <a:off x="1352488" y="3626170"/>
              <a:ext cx="3510474" cy="2631600"/>
              <a:chOff x="4473259" y="3915867"/>
              <a:chExt cx="3510474" cy="2631600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231758D0-8D39-4B2D-81D4-31130D1B0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73259" y="3915867"/>
                <a:ext cx="3510474" cy="2631600"/>
              </a:xfrm>
              <a:prstGeom prst="rect">
                <a:avLst/>
              </a:prstGeom>
            </p:spPr>
          </p:pic>
          <p:sp>
            <p:nvSpPr>
              <p:cNvPr id="20" name="矩形: 圓角 19">
                <a:extLst>
                  <a:ext uri="{FF2B5EF4-FFF2-40B4-BE49-F238E27FC236}">
                    <a16:creationId xmlns:a16="http://schemas.microsoft.com/office/drawing/2014/main" id="{E3ADFB06-C40C-49A0-8B12-05E81D56117F}"/>
                  </a:ext>
                </a:extLst>
              </p:cNvPr>
              <p:cNvSpPr/>
              <p:nvPr/>
            </p:nvSpPr>
            <p:spPr>
              <a:xfrm>
                <a:off x="7017894" y="5101290"/>
                <a:ext cx="331432" cy="30008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482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16499E5F-BD06-4C27-BFE2-BD4B429905C6}"/>
              </a:ext>
            </a:extLst>
          </p:cNvPr>
          <p:cNvGrpSpPr/>
          <p:nvPr/>
        </p:nvGrpSpPr>
        <p:grpSpPr>
          <a:xfrm>
            <a:off x="3971442" y="1883396"/>
            <a:ext cx="3859025" cy="2871866"/>
            <a:chOff x="5051305" y="1247670"/>
            <a:chExt cx="3859025" cy="2871866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8BBA8D8A-A00F-40C2-B98A-81925A094BE5}"/>
                </a:ext>
              </a:extLst>
            </p:cNvPr>
            <p:cNvGrpSpPr/>
            <p:nvPr/>
          </p:nvGrpSpPr>
          <p:grpSpPr>
            <a:xfrm>
              <a:off x="5148799" y="1265038"/>
              <a:ext cx="3702502" cy="2826024"/>
              <a:chOff x="5148799" y="1265035"/>
              <a:chExt cx="3702502" cy="2826025"/>
            </a:xfrm>
          </p:grpSpPr>
          <p:pic>
            <p:nvPicPr>
              <p:cNvPr id="8" name="Picture 2">
                <a:extLst>
                  <a:ext uri="{FF2B5EF4-FFF2-40B4-BE49-F238E27FC236}">
                    <a16:creationId xmlns:a16="http://schemas.microsoft.com/office/drawing/2014/main" id="{EEB23286-56C0-4EAA-B497-F31DBFBC6E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48799" y="1265035"/>
                <a:ext cx="3702502" cy="28260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0EDB61A-CF4B-4791-AF9F-0C107030A094}"/>
                  </a:ext>
                </a:extLst>
              </p:cNvPr>
              <p:cNvSpPr/>
              <p:nvPr/>
            </p:nvSpPr>
            <p:spPr>
              <a:xfrm>
                <a:off x="5202036" y="1653257"/>
                <a:ext cx="134266" cy="193084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BD59F11-D489-447C-B270-B335A47A45C1}"/>
                  </a:ext>
                </a:extLst>
              </p:cNvPr>
              <p:cNvSpPr/>
              <p:nvPr/>
            </p:nvSpPr>
            <p:spPr>
              <a:xfrm rot="5400000">
                <a:off x="7048125" y="2724104"/>
                <a:ext cx="108652" cy="248978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20D929C-BC21-4F4E-BC83-4DE9F17F7C96}"/>
                  </a:ext>
                </a:extLst>
              </p:cNvPr>
              <p:cNvSpPr/>
              <p:nvPr/>
            </p:nvSpPr>
            <p:spPr>
              <a:xfrm>
                <a:off x="6961586" y="2560175"/>
                <a:ext cx="250031" cy="2357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71C5B86-2E44-4F55-AFD6-9F9AF36B3BD9}"/>
                </a:ext>
              </a:extLst>
            </p:cNvPr>
            <p:cNvSpPr/>
            <p:nvPr/>
          </p:nvSpPr>
          <p:spPr>
            <a:xfrm rot="5400000">
              <a:off x="6971575" y="-634136"/>
              <a:ext cx="56949" cy="3820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152CD62-C34B-41D6-805D-A6BE1AF4B867}"/>
                </a:ext>
              </a:extLst>
            </p:cNvPr>
            <p:cNvSpPr/>
            <p:nvPr/>
          </p:nvSpPr>
          <p:spPr>
            <a:xfrm rot="5400000">
              <a:off x="6933111" y="2180781"/>
              <a:ext cx="56949" cy="382056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14117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2A2C2C45-79A8-4A06-BB81-7E7CB0B0381F}"/>
              </a:ext>
            </a:extLst>
          </p:cNvPr>
          <p:cNvGrpSpPr/>
          <p:nvPr/>
        </p:nvGrpSpPr>
        <p:grpSpPr>
          <a:xfrm>
            <a:off x="430810" y="1093664"/>
            <a:ext cx="11289242" cy="5095646"/>
            <a:chOff x="430810" y="1093664"/>
            <a:chExt cx="11289242" cy="5095646"/>
          </a:xfrm>
        </p:grpSpPr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51DB8814-A261-4B53-BE24-A81D972738A7}"/>
                </a:ext>
              </a:extLst>
            </p:cNvPr>
            <p:cNvGrpSpPr/>
            <p:nvPr/>
          </p:nvGrpSpPr>
          <p:grpSpPr>
            <a:xfrm>
              <a:off x="430810" y="1093664"/>
              <a:ext cx="11289242" cy="5095646"/>
              <a:chOff x="430810" y="1039683"/>
              <a:chExt cx="7193369" cy="3617295"/>
            </a:xfrm>
          </p:grpSpPr>
          <p:grpSp>
            <p:nvGrpSpPr>
              <p:cNvPr id="48" name="群組 47">
                <a:extLst>
                  <a:ext uri="{FF2B5EF4-FFF2-40B4-BE49-F238E27FC236}">
                    <a16:creationId xmlns:a16="http://schemas.microsoft.com/office/drawing/2014/main" id="{C3945B86-58CA-4455-843B-A47D474E33AD}"/>
                  </a:ext>
                </a:extLst>
              </p:cNvPr>
              <p:cNvGrpSpPr/>
              <p:nvPr/>
            </p:nvGrpSpPr>
            <p:grpSpPr>
              <a:xfrm>
                <a:off x="430810" y="1039683"/>
                <a:ext cx="7193369" cy="3617295"/>
                <a:chOff x="1106430" y="874629"/>
                <a:chExt cx="10530361" cy="5295346"/>
              </a:xfrm>
            </p:grpSpPr>
            <p:sp>
              <p:nvSpPr>
                <p:cNvPr id="49" name="矩形: 圓角 48">
                  <a:extLst>
                    <a:ext uri="{FF2B5EF4-FFF2-40B4-BE49-F238E27FC236}">
                      <a16:creationId xmlns:a16="http://schemas.microsoft.com/office/drawing/2014/main" id="{E8347916-F334-4C5D-92C8-CE96FF307A1A}"/>
                    </a:ext>
                  </a:extLst>
                </p:cNvPr>
                <p:cNvSpPr/>
                <p:nvPr/>
              </p:nvSpPr>
              <p:spPr>
                <a:xfrm>
                  <a:off x="1106430" y="874629"/>
                  <a:ext cx="6616721" cy="4193416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28575">
                  <a:solidFill>
                    <a:srgbClr val="4472C4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>
                    <a:latin typeface="Cambria" panose="020405030504060302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矩形: 圓角 49">
                      <a:extLst>
                        <a:ext uri="{FF2B5EF4-FFF2-40B4-BE49-F238E27FC236}">
                          <a16:creationId xmlns:a16="http://schemas.microsoft.com/office/drawing/2014/main" id="{66524398-166B-4FC9-8AA3-2CC903210D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2934" y="1479800"/>
                      <a:ext cx="516193" cy="528482"/>
                    </a:xfrm>
                    <a:prstGeom prst="round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1" tIns="45720" rIns="91441" bIns="45720"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TW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矩形: 圓角 49">
                      <a:extLst>
                        <a:ext uri="{FF2B5EF4-FFF2-40B4-BE49-F238E27FC236}">
                          <a16:creationId xmlns:a16="http://schemas.microsoft.com/office/drawing/2014/main" id="{66524398-166B-4FC9-8AA3-2CC903210D6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72934" y="1479800"/>
                      <a:ext cx="516193" cy="528482"/>
                    </a:xfrm>
                    <a:prstGeom prst="round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2" name="矩形: 圓角 51">
                  <a:extLst>
                    <a:ext uri="{FF2B5EF4-FFF2-40B4-BE49-F238E27FC236}">
                      <a16:creationId xmlns:a16="http://schemas.microsoft.com/office/drawing/2014/main" id="{E574FF9F-D2A8-462C-8683-7DFEAD3C52CA}"/>
                    </a:ext>
                  </a:extLst>
                </p:cNvPr>
                <p:cNvSpPr/>
                <p:nvPr/>
              </p:nvSpPr>
              <p:spPr>
                <a:xfrm>
                  <a:off x="3190788" y="1480989"/>
                  <a:ext cx="2520214" cy="554702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27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TW" altLang="en-US" sz="1600" dirty="0">
                      <a:solidFill>
                        <a:schemeClr val="tx1"/>
                      </a:solidFill>
                      <a:latin typeface="Cambria Math" panose="02040503050406030204" pitchFamily="18" charset="0"/>
                      <a:ea typeface="新細明體"/>
                    </a:rPr>
                    <a:t>Forward diffusion process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3" name="矩形: 圓角 52">
                      <a:extLst>
                        <a:ext uri="{FF2B5EF4-FFF2-40B4-BE49-F238E27FC236}">
                          <a16:creationId xmlns:a16="http://schemas.microsoft.com/office/drawing/2014/main" id="{B02DAA75-8FBD-48B7-B9E1-8AD894CB8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4743" y="1476046"/>
                      <a:ext cx="516193" cy="528482"/>
                    </a:xfrm>
                    <a:prstGeom prst="round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1" tIns="45720" rIns="91441" bIns="45720"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TW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3" name="矩形: 圓角 52">
                      <a:extLst>
                        <a:ext uri="{FF2B5EF4-FFF2-40B4-BE49-F238E27FC236}">
                          <a16:creationId xmlns:a16="http://schemas.microsoft.com/office/drawing/2014/main" id="{B02DAA75-8FBD-48B7-B9E1-8AD894CB87E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4743" y="1476046"/>
                      <a:ext cx="516193" cy="528482"/>
                    </a:xfrm>
                    <a:prstGeom prst="round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4" name="矩形: 圓角 53">
                      <a:extLst>
                        <a:ext uri="{FF2B5EF4-FFF2-40B4-BE49-F238E27FC236}">
                          <a16:creationId xmlns:a16="http://schemas.microsoft.com/office/drawing/2014/main" id="{BB1A3E2C-BE28-4744-AECD-CF1F76587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34743" y="3541398"/>
                      <a:ext cx="516193" cy="528482"/>
                    </a:xfrm>
                    <a:prstGeom prst="round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1" tIns="45720" rIns="91441" bIns="45720"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oMath>
                        </m:oMathPara>
                      </a14:m>
                      <a:endParaRPr lang="en-US" altLang="zh-TW" sz="20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4" name="矩形: 圓角 53">
                      <a:extLst>
                        <a:ext uri="{FF2B5EF4-FFF2-40B4-BE49-F238E27FC236}">
                          <a16:creationId xmlns:a16="http://schemas.microsoft.com/office/drawing/2014/main" id="{BB1A3E2C-BE28-4744-AECD-CF1F76587361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34743" y="3541398"/>
                      <a:ext cx="516193" cy="528482"/>
                    </a:xfrm>
                    <a:prstGeom prst="round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5" name="矩形: 圓角 54">
                  <a:extLst>
                    <a:ext uri="{FF2B5EF4-FFF2-40B4-BE49-F238E27FC236}">
                      <a16:creationId xmlns:a16="http://schemas.microsoft.com/office/drawing/2014/main" id="{1C6C8E1D-1CF0-48D0-9182-68556E39E568}"/>
                    </a:ext>
                  </a:extLst>
                </p:cNvPr>
                <p:cNvSpPr/>
                <p:nvPr/>
              </p:nvSpPr>
              <p:spPr>
                <a:xfrm>
                  <a:off x="8113426" y="875031"/>
                  <a:ext cx="3523365" cy="5294944"/>
                </a:xfrm>
                <a:prstGeom prst="roundRect">
                  <a:avLst/>
                </a:prstGeom>
                <a:solidFill>
                  <a:schemeClr val="bg1"/>
                </a:solidFill>
                <a:ln w="285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 dirty="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0C33213C-E19A-493D-ADC5-C871DAF3DF08}"/>
                    </a:ext>
                  </a:extLst>
                </p:cNvPr>
                <p:cNvSpPr txBox="1"/>
                <p:nvPr/>
              </p:nvSpPr>
              <p:spPr>
                <a:xfrm>
                  <a:off x="8877435" y="948800"/>
                  <a:ext cx="2294567" cy="383806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1" tIns="45720" rIns="91441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TW" altLang="en-US" dirty="0">
                      <a:latin typeface="Cambria" panose="02040503050406030204" pitchFamily="18" charset="0"/>
                      <a:ea typeface="新細明體"/>
                    </a:rPr>
                    <a:t> </a:t>
                  </a:r>
                  <a:r>
                    <a:rPr lang="zh-TW" altLang="en-US" b="1" dirty="0">
                      <a:latin typeface="Cambria" panose="02040503050406030204" pitchFamily="18" charset="0"/>
                      <a:ea typeface="新細明體"/>
                    </a:rPr>
                    <a:t>Condition Space</a:t>
                  </a:r>
                </a:p>
              </p:txBody>
            </p:sp>
            <p:sp>
              <p:nvSpPr>
                <p:cNvPr id="58" name="矩形: 圓角 57">
                  <a:extLst>
                    <a:ext uri="{FF2B5EF4-FFF2-40B4-BE49-F238E27FC236}">
                      <a16:creationId xmlns:a16="http://schemas.microsoft.com/office/drawing/2014/main" id="{9A38C7F4-11CE-431E-878D-3841659BA8A4}"/>
                    </a:ext>
                  </a:extLst>
                </p:cNvPr>
                <p:cNvSpPr/>
                <p:nvPr/>
              </p:nvSpPr>
              <p:spPr>
                <a:xfrm>
                  <a:off x="10567896" y="2943206"/>
                  <a:ext cx="774968" cy="441346"/>
                </a:xfrm>
                <a:prstGeom prst="roundRect">
                  <a:avLst/>
                </a:prstGeom>
                <a:solidFill>
                  <a:schemeClr val="accent6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 sz="1200" baseline="-25000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  <p:cxnSp>
              <p:nvCxnSpPr>
                <p:cNvPr id="59" name="直線單箭頭接點 58">
                  <a:extLst>
                    <a:ext uri="{FF2B5EF4-FFF2-40B4-BE49-F238E27FC236}">
                      <a16:creationId xmlns:a16="http://schemas.microsoft.com/office/drawing/2014/main" id="{94B44273-C813-432F-8171-334A42DF6F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11001" y="1745303"/>
                  <a:ext cx="92374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線單箭頭接點 59">
                  <a:extLst>
                    <a:ext uri="{FF2B5EF4-FFF2-40B4-BE49-F238E27FC236}">
                      <a16:creationId xmlns:a16="http://schemas.microsoft.com/office/drawing/2014/main" id="{2D1BEBF0-7FCF-4851-B44C-7B0276360E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84737" y="1740287"/>
                  <a:ext cx="928132" cy="0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矩形: 圓角 61">
                      <a:extLst>
                        <a:ext uri="{FF2B5EF4-FFF2-40B4-BE49-F238E27FC236}">
                          <a16:creationId xmlns:a16="http://schemas.microsoft.com/office/drawing/2014/main" id="{DB505394-2334-4908-B001-8A62325D3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72934" y="3541398"/>
                      <a:ext cx="516193" cy="528482"/>
                    </a:xfrm>
                    <a:prstGeom prst="round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lIns="91441" tIns="45720" rIns="91441" bIns="45720"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acc>
                              <m:accPr>
                                <m:chr m:val="̅"/>
                                <m:ctrlPr>
                                  <a:rPr lang="zh-TW" altLang="en-US" sz="2000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zh-TW" alt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000" i="1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000" dirty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oMath>
                        </m:oMathPara>
                      </a14:m>
                      <a:endParaRPr lang="zh-TW" altLang="en-US" sz="20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2" name="矩形: 圓角 61">
                      <a:extLst>
                        <a:ext uri="{FF2B5EF4-FFF2-40B4-BE49-F238E27FC236}">
                          <a16:creationId xmlns:a16="http://schemas.microsoft.com/office/drawing/2014/main" id="{DB505394-2334-4908-B001-8A62325D317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772934" y="3541398"/>
                      <a:ext cx="516193" cy="528482"/>
                    </a:xfrm>
                    <a:prstGeom prst="roundRect">
                      <a:avLst/>
                    </a:prstGeom>
                    <a:blipFill>
                      <a:blip r:embed="rId6"/>
                      <a:stretch>
                        <a:fillRect/>
                      </a:stretch>
                    </a:blipFill>
                    <a:ln>
                      <a:solidFill>
                        <a:schemeClr val="accent5">
                          <a:lumMod val="75000"/>
                        </a:schemeClr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5" name="文字方塊 25">
                  <a:extLst>
                    <a:ext uri="{FF2B5EF4-FFF2-40B4-BE49-F238E27FC236}">
                      <a16:creationId xmlns:a16="http://schemas.microsoft.com/office/drawing/2014/main" id="{5A0CE5DF-8B41-4DCC-935C-C2B66DD3CB5E}"/>
                    </a:ext>
                  </a:extLst>
                </p:cNvPr>
                <p:cNvSpPr txBox="1"/>
                <p:nvPr/>
              </p:nvSpPr>
              <p:spPr>
                <a:xfrm>
                  <a:off x="3684573" y="948800"/>
                  <a:ext cx="1793214" cy="383806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1" tIns="45720" rIns="91441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zh-TW" altLang="en-US" b="1" dirty="0">
                      <a:latin typeface="Cambria" panose="02040503050406030204" pitchFamily="18" charset="0"/>
                    </a:rPr>
                    <a:t>Pixel Space</a:t>
                  </a:r>
                </a:p>
              </p:txBody>
            </p:sp>
            <p:sp>
              <p:nvSpPr>
                <p:cNvPr id="66" name="矩形: 圓角 65">
                  <a:extLst>
                    <a:ext uri="{FF2B5EF4-FFF2-40B4-BE49-F238E27FC236}">
                      <a16:creationId xmlns:a16="http://schemas.microsoft.com/office/drawing/2014/main" id="{030A9C2B-599B-4B96-9CA0-57F0180CB2CD}"/>
                    </a:ext>
                  </a:extLst>
                </p:cNvPr>
                <p:cNvSpPr/>
                <p:nvPr/>
              </p:nvSpPr>
              <p:spPr>
                <a:xfrm>
                  <a:off x="9351796" y="1431566"/>
                  <a:ext cx="775731" cy="433570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altLang="zh-TW" sz="1600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  <p:sp>
              <p:nvSpPr>
                <p:cNvPr id="67" name="矩形: 圓角 66">
                  <a:extLst>
                    <a:ext uri="{FF2B5EF4-FFF2-40B4-BE49-F238E27FC236}">
                      <a16:creationId xmlns:a16="http://schemas.microsoft.com/office/drawing/2014/main" id="{492A4E60-2733-42B3-A3F3-A2F5E6C5BF2C}"/>
                    </a:ext>
                  </a:extLst>
                </p:cNvPr>
                <p:cNvSpPr/>
                <p:nvPr/>
              </p:nvSpPr>
              <p:spPr>
                <a:xfrm>
                  <a:off x="10567896" y="1431932"/>
                  <a:ext cx="775731" cy="435518"/>
                </a:xfrm>
                <a:prstGeom prst="roundRect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 sz="1200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  <p:sp>
              <p:nvSpPr>
                <p:cNvPr id="68" name="文字方塊 67">
                  <a:extLst>
                    <a:ext uri="{FF2B5EF4-FFF2-40B4-BE49-F238E27FC236}">
                      <a16:creationId xmlns:a16="http://schemas.microsoft.com/office/drawing/2014/main" id="{D36870B2-ED99-4858-AE65-52889DF8B126}"/>
                    </a:ext>
                  </a:extLst>
                </p:cNvPr>
                <p:cNvSpPr txBox="1"/>
                <p:nvPr/>
              </p:nvSpPr>
              <p:spPr>
                <a:xfrm>
                  <a:off x="10193411" y="1445769"/>
                  <a:ext cx="423655" cy="31997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1" tIns="45720" rIns="91441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TW" altLang="en-US" sz="1401" b="1" dirty="0">
                      <a:latin typeface="Cambria" panose="02040503050406030204" pitchFamily="18" charset="0"/>
                      <a:ea typeface="新細明體"/>
                      <a:cs typeface="Calibri"/>
                    </a:rPr>
                    <a:t>. . .</a:t>
                  </a:r>
                </a:p>
              </p:txBody>
            </p:sp>
            <p:sp>
              <p:nvSpPr>
                <p:cNvPr id="69" name="立方體 68">
                  <a:extLst>
                    <a:ext uri="{FF2B5EF4-FFF2-40B4-BE49-F238E27FC236}">
                      <a16:creationId xmlns:a16="http://schemas.microsoft.com/office/drawing/2014/main" id="{70514A24-1410-45B5-981B-7CB16D9D3FED}"/>
                    </a:ext>
                  </a:extLst>
                </p:cNvPr>
                <p:cNvSpPr/>
                <p:nvPr/>
              </p:nvSpPr>
              <p:spPr>
                <a:xfrm rot="16200000">
                  <a:off x="10007280" y="4268228"/>
                  <a:ext cx="1861771" cy="809398"/>
                </a:xfrm>
                <a:prstGeom prst="cub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Compositional  class </a:t>
                  </a:r>
                  <a:r>
                    <a:rPr lang="zh-TW" altLang="en-US" sz="16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</a:rPr>
                    <a:t>encoder</a:t>
                  </a:r>
                  <a:endParaRPr lang="zh-TW" alt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70" name="矩形: 圓角 69">
                  <a:extLst>
                    <a:ext uri="{FF2B5EF4-FFF2-40B4-BE49-F238E27FC236}">
                      <a16:creationId xmlns:a16="http://schemas.microsoft.com/office/drawing/2014/main" id="{819BE884-8F32-4660-8EB2-5EFDCB65E265}"/>
                    </a:ext>
                  </a:extLst>
                </p:cNvPr>
                <p:cNvSpPr/>
                <p:nvPr/>
              </p:nvSpPr>
              <p:spPr>
                <a:xfrm>
                  <a:off x="2679401" y="2676462"/>
                  <a:ext cx="3565069" cy="1982863"/>
                </a:xfrm>
                <a:prstGeom prst="round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72" name="直線單箭頭接點 71">
                  <a:extLst>
                    <a:ext uri="{FF2B5EF4-FFF2-40B4-BE49-F238E27FC236}">
                      <a16:creationId xmlns:a16="http://schemas.microsoft.com/office/drawing/2014/main" id="{6B317940-F447-462D-80E2-77F702359E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775211" y="1871817"/>
                  <a:ext cx="2842" cy="213690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線單箭頭接點 72">
                  <a:extLst>
                    <a:ext uri="{FF2B5EF4-FFF2-40B4-BE49-F238E27FC236}">
                      <a16:creationId xmlns:a16="http://schemas.microsoft.com/office/drawing/2014/main" id="{5C2AEC27-E482-4AB0-A3DC-5EBAC30CE7AC}"/>
                    </a:ext>
                  </a:extLst>
                </p:cNvPr>
                <p:cNvCxnSpPr>
                  <a:cxnSpLocks/>
                  <a:stCxn id="58" idx="0"/>
                  <a:endCxn id="67" idx="2"/>
                </p:cNvCxnSpPr>
                <p:nvPr/>
              </p:nvCxnSpPr>
              <p:spPr>
                <a:xfrm flipV="1">
                  <a:off x="10955381" y="1867451"/>
                  <a:ext cx="382" cy="1075755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線單箭頭接點 73">
                  <a:extLst>
                    <a:ext uri="{FF2B5EF4-FFF2-40B4-BE49-F238E27FC236}">
                      <a16:creationId xmlns:a16="http://schemas.microsoft.com/office/drawing/2014/main" id="{D05B2E4C-744B-4B3D-9FF9-039EC7E3D3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75211" y="2085508"/>
                  <a:ext cx="1180170" cy="6680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文字方塊 75">
                      <a:extLst>
                        <a:ext uri="{FF2B5EF4-FFF2-40B4-BE49-F238E27FC236}">
                          <a16:creationId xmlns:a16="http://schemas.microsoft.com/office/drawing/2014/main" id="{C88F3931-5A90-4196-9527-9C1193414B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456215" y="2661746"/>
                      <a:ext cx="2165359" cy="351822"/>
                    </a:xfrm>
                    <a:prstGeom prst="rect">
                      <a:avLst/>
                    </a:prstGeom>
                    <a:noFill/>
                  </p:spPr>
                  <p:txBody>
                    <a:bodyPr rot="0" spcFirstLastPara="0" vertOverflow="overflow" horzOverflow="overflow" vert="horz" wrap="square" lIns="91441" tIns="45720" rIns="91441" bIns="45720" numCol="1" spcCol="0" rtlCol="0" fromWordArt="0" anchor="t" anchorCtr="0" forceAA="0" compatLnSpc="1">
                      <a:prstTxWarp prst="textNoShape">
                        <a:avLst/>
                      </a:prstTxWarp>
                      <a:spAutoFit/>
                    </a:bodyPr>
                    <a:lstStyle/>
                    <a:p>
                      <a:pPr algn="ctr"/>
                      <a:r>
                        <a:rPr lang="en-US" altLang="zh-TW" sz="1600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Calibri"/>
                        </a:rPr>
                        <a:t>Denoising model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𝜖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TW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θ</m:t>
                              </m:r>
                            </m:sub>
                          </m:sSub>
                        </m:oMath>
                      </a14:m>
                      <a:endParaRPr lang="en-US" altLang="zh-TW" sz="1600" dirty="0">
                        <a:latin typeface="Cambria" panose="02040503050406030204" pitchFamily="18" charset="0"/>
                        <a:ea typeface="Cambria" panose="02040503050406030204" pitchFamily="18" charset="0"/>
                        <a:cs typeface="Calibri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文字方塊 75">
                      <a:extLst>
                        <a:ext uri="{FF2B5EF4-FFF2-40B4-BE49-F238E27FC236}">
                          <a16:creationId xmlns:a16="http://schemas.microsoft.com/office/drawing/2014/main" id="{C88F3931-5A90-4196-9527-9C1193414B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56215" y="2661746"/>
                      <a:ext cx="2165359" cy="351822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7273" b="-2181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7" name="箭號: 弧形上彎 76">
                  <a:extLst>
                    <a:ext uri="{FF2B5EF4-FFF2-40B4-BE49-F238E27FC236}">
                      <a16:creationId xmlns:a16="http://schemas.microsoft.com/office/drawing/2014/main" id="{F50662FB-A313-4A56-8B94-E059D0F13B21}"/>
                    </a:ext>
                  </a:extLst>
                </p:cNvPr>
                <p:cNvSpPr/>
                <p:nvPr/>
              </p:nvSpPr>
              <p:spPr>
                <a:xfrm rot="10800000">
                  <a:off x="4033270" y="2371449"/>
                  <a:ext cx="859692" cy="267025"/>
                </a:xfrm>
                <a:prstGeom prst="curvedUp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zh-TW" altLang="en-US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78" name="文字方塊 27">
                  <a:extLst>
                    <a:ext uri="{FF2B5EF4-FFF2-40B4-BE49-F238E27FC236}">
                      <a16:creationId xmlns:a16="http://schemas.microsoft.com/office/drawing/2014/main" id="{7729651A-AB8A-4ED2-8497-65571BD42E06}"/>
                    </a:ext>
                  </a:extLst>
                </p:cNvPr>
                <p:cNvSpPr txBox="1"/>
                <p:nvPr/>
              </p:nvSpPr>
              <p:spPr>
                <a:xfrm>
                  <a:off x="4892961" y="2332102"/>
                  <a:ext cx="859692" cy="351822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1" tIns="45720" rIns="91441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zh-TW" altLang="en-US" sz="1600" dirty="0">
                      <a:latin typeface="Cambria" panose="02040503050406030204" pitchFamily="18" charset="0"/>
                    </a:rPr>
                    <a:t>X (T-1)</a:t>
                  </a:r>
                </a:p>
              </p:txBody>
            </p:sp>
            <p:sp>
              <p:nvSpPr>
                <p:cNvPr id="85" name="文字方塊 84">
                  <a:extLst>
                    <a:ext uri="{FF2B5EF4-FFF2-40B4-BE49-F238E27FC236}">
                      <a16:creationId xmlns:a16="http://schemas.microsoft.com/office/drawing/2014/main" id="{C7392138-6F1F-4036-AAC0-4E287C64BA2A}"/>
                    </a:ext>
                  </a:extLst>
                </p:cNvPr>
                <p:cNvSpPr txBox="1"/>
                <p:nvPr/>
              </p:nvSpPr>
              <p:spPr>
                <a:xfrm>
                  <a:off x="4391491" y="3508634"/>
                  <a:ext cx="301841" cy="3838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…</a:t>
                  </a:r>
                  <a:endParaRPr lang="zh-TW" altLang="en-US" dirty="0"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86" name="直線單箭頭接點 85">
                  <a:extLst>
                    <a:ext uri="{FF2B5EF4-FFF2-40B4-BE49-F238E27FC236}">
                      <a16:creationId xmlns:a16="http://schemas.microsoft.com/office/drawing/2014/main" id="{9321A35C-443A-4E1F-AC28-23108C3EEE49}"/>
                    </a:ext>
                  </a:extLst>
                </p:cNvPr>
                <p:cNvCxnSpPr>
                  <a:cxnSpLocks/>
                  <a:endCxn id="62" idx="3"/>
                </p:cNvCxnSpPr>
                <p:nvPr/>
              </p:nvCxnSpPr>
              <p:spPr>
                <a:xfrm flipH="1">
                  <a:off x="2289128" y="3805639"/>
                  <a:ext cx="747035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線單箭頭接點 88">
                  <a:extLst>
                    <a:ext uri="{FF2B5EF4-FFF2-40B4-BE49-F238E27FC236}">
                      <a16:creationId xmlns:a16="http://schemas.microsoft.com/office/drawing/2014/main" id="{2E67A453-C64A-4FD2-8571-BEAD2913F1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244471" y="3807383"/>
                  <a:ext cx="390274" cy="8917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3" name="矩形: 圓角 92">
                  <a:extLst>
                    <a:ext uri="{FF2B5EF4-FFF2-40B4-BE49-F238E27FC236}">
                      <a16:creationId xmlns:a16="http://schemas.microsoft.com/office/drawing/2014/main" id="{AD1EDA1D-1282-49E6-9DB1-6FF105DBB6B1}"/>
                    </a:ext>
                  </a:extLst>
                </p:cNvPr>
                <p:cNvSpPr/>
                <p:nvPr/>
              </p:nvSpPr>
              <p:spPr>
                <a:xfrm>
                  <a:off x="8397956" y="1438248"/>
                  <a:ext cx="775731" cy="433570"/>
                </a:xfrm>
                <a:prstGeom prst="round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 </a:t>
                  </a:r>
                  <a:endParaRPr lang="zh-TW" altLang="en-US" sz="1600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</a:endParaRPr>
                </a:p>
              </p:txBody>
            </p:sp>
            <p:sp>
              <p:nvSpPr>
                <p:cNvPr id="94" name="立方體 93">
                  <a:extLst>
                    <a:ext uri="{FF2B5EF4-FFF2-40B4-BE49-F238E27FC236}">
                      <a16:creationId xmlns:a16="http://schemas.microsoft.com/office/drawing/2014/main" id="{64D12F99-4487-4062-955D-8B3D5DFBE0AC}"/>
                    </a:ext>
                  </a:extLst>
                </p:cNvPr>
                <p:cNvSpPr/>
                <p:nvPr/>
              </p:nvSpPr>
              <p:spPr>
                <a:xfrm rot="16200000">
                  <a:off x="7854940" y="4285054"/>
                  <a:ext cx="1861762" cy="775731"/>
                </a:xfrm>
                <a:prstGeom prst="cube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TW" sz="16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Timestep</a:t>
                  </a:r>
                </a:p>
                <a:p>
                  <a:pPr algn="ctr"/>
                  <a:r>
                    <a:rPr lang="zh-TW" altLang="en-US" sz="16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</a:rPr>
                    <a:t>encoder</a:t>
                  </a:r>
                  <a:endParaRPr lang="zh-TW" altLang="en-US" sz="16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95" name="直線單箭頭接點 94">
                  <a:extLst>
                    <a:ext uri="{FF2B5EF4-FFF2-40B4-BE49-F238E27FC236}">
                      <a16:creationId xmlns:a16="http://schemas.microsoft.com/office/drawing/2014/main" id="{F39ACB87-7026-4BA3-8FC1-7A261E582BCF}"/>
                    </a:ext>
                  </a:extLst>
                </p:cNvPr>
                <p:cNvCxnSpPr>
                  <a:cxnSpLocks/>
                  <a:stCxn id="93" idx="2"/>
                </p:cNvCxnSpPr>
                <p:nvPr/>
              </p:nvCxnSpPr>
              <p:spPr>
                <a:xfrm flipH="1">
                  <a:off x="8785820" y="1871818"/>
                  <a:ext cx="2" cy="2020621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線單箭頭接點 95">
                  <a:extLst>
                    <a:ext uri="{FF2B5EF4-FFF2-40B4-BE49-F238E27FC236}">
                      <a16:creationId xmlns:a16="http://schemas.microsoft.com/office/drawing/2014/main" id="{68EE4B1D-AADD-4B6B-B5E2-4F57AFBB2F26}"/>
                    </a:ext>
                  </a:extLst>
                </p:cNvPr>
                <p:cNvCxnSpPr>
                  <a:cxnSpLocks/>
                  <a:stCxn id="58" idx="2"/>
                </p:cNvCxnSpPr>
                <p:nvPr/>
              </p:nvCxnSpPr>
              <p:spPr>
                <a:xfrm>
                  <a:off x="10955381" y="3384552"/>
                  <a:ext cx="0" cy="507888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97" name="群組 96">
                  <a:extLst>
                    <a:ext uri="{FF2B5EF4-FFF2-40B4-BE49-F238E27FC236}">
                      <a16:creationId xmlns:a16="http://schemas.microsoft.com/office/drawing/2014/main" id="{190CEFDB-81EE-43C7-BA26-7031E624CEC3}"/>
                    </a:ext>
                  </a:extLst>
                </p:cNvPr>
                <p:cNvGrpSpPr/>
                <p:nvPr/>
              </p:nvGrpSpPr>
              <p:grpSpPr>
                <a:xfrm>
                  <a:off x="3897173" y="4635655"/>
                  <a:ext cx="4985616" cy="1108021"/>
                  <a:chOff x="3897173" y="4635656"/>
                  <a:chExt cx="4985616" cy="1108021"/>
                </a:xfrm>
              </p:grpSpPr>
              <p:grpSp>
                <p:nvGrpSpPr>
                  <p:cNvPr id="104" name="群組 103">
                    <a:extLst>
                      <a:ext uri="{FF2B5EF4-FFF2-40B4-BE49-F238E27FC236}">
                        <a16:creationId xmlns:a16="http://schemas.microsoft.com/office/drawing/2014/main" id="{F8715D2A-3BAA-4C5D-B619-78C6633441C3}"/>
                      </a:ext>
                    </a:extLst>
                  </p:cNvPr>
                  <p:cNvGrpSpPr/>
                  <p:nvPr/>
                </p:nvGrpSpPr>
                <p:grpSpPr>
                  <a:xfrm>
                    <a:off x="3897174" y="5603799"/>
                    <a:ext cx="4985615" cy="135772"/>
                    <a:chOff x="7949306" y="5613955"/>
                    <a:chExt cx="929129" cy="147653"/>
                  </a:xfrm>
                </p:grpSpPr>
                <p:cxnSp>
                  <p:nvCxnSpPr>
                    <p:cNvPr id="107" name="直線單箭頭接點 106">
                      <a:extLst>
                        <a:ext uri="{FF2B5EF4-FFF2-40B4-BE49-F238E27FC236}">
                          <a16:creationId xmlns:a16="http://schemas.microsoft.com/office/drawing/2014/main" id="{C68B7A6A-1D89-40F5-A1FC-30F85C798DF5}"/>
                        </a:ext>
                      </a:extLst>
                    </p:cNvPr>
                    <p:cNvCxnSpPr>
                      <a:cxnSpLocks/>
                      <a:endCxn id="94" idx="2"/>
                    </p:cNvCxnSpPr>
                    <p:nvPr/>
                  </p:nvCxnSpPr>
                  <p:spPr>
                    <a:xfrm flipH="1" flipV="1">
                      <a:off x="8878435" y="5613955"/>
                      <a:ext cx="0" cy="147637"/>
                    </a:xfrm>
                    <a:prstGeom prst="straightConnector1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8" name="直線單箭頭接點 107">
                      <a:extLst>
                        <a:ext uri="{FF2B5EF4-FFF2-40B4-BE49-F238E27FC236}">
                          <a16:creationId xmlns:a16="http://schemas.microsoft.com/office/drawing/2014/main" id="{03C8736F-6007-4331-B7E5-3498B4448B7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7949306" y="5761592"/>
                      <a:ext cx="928131" cy="16"/>
                    </a:xfrm>
                    <a:prstGeom prst="straightConnector1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5" name="直線單箭頭接點 104">
                    <a:extLst>
                      <a:ext uri="{FF2B5EF4-FFF2-40B4-BE49-F238E27FC236}">
                        <a16:creationId xmlns:a16="http://schemas.microsoft.com/office/drawing/2014/main" id="{1724013B-A18E-43D2-8C61-57DCAD0F67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3897173" y="4637713"/>
                    <a:ext cx="1" cy="110185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直線單箭頭接點 105">
                    <a:extLst>
                      <a:ext uri="{FF2B5EF4-FFF2-40B4-BE49-F238E27FC236}">
                        <a16:creationId xmlns:a16="http://schemas.microsoft.com/office/drawing/2014/main" id="{92C29452-ACC1-4A08-9DC7-BAB454E9F0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5334757" y="4635656"/>
                    <a:ext cx="11982" cy="110802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98" name="群組 97">
                  <a:extLst>
                    <a:ext uri="{FF2B5EF4-FFF2-40B4-BE49-F238E27FC236}">
                      <a16:creationId xmlns:a16="http://schemas.microsoft.com/office/drawing/2014/main" id="{CEEDFFCD-DA17-406B-8ED1-849CDFBC89BB}"/>
                    </a:ext>
                  </a:extLst>
                </p:cNvPr>
                <p:cNvGrpSpPr/>
                <p:nvPr/>
              </p:nvGrpSpPr>
              <p:grpSpPr>
                <a:xfrm>
                  <a:off x="3468168" y="4659326"/>
                  <a:ext cx="7571171" cy="1290370"/>
                  <a:chOff x="3468168" y="4659326"/>
                  <a:chExt cx="7571171" cy="1290370"/>
                </a:xfrm>
              </p:grpSpPr>
              <p:grpSp>
                <p:nvGrpSpPr>
                  <p:cNvPr id="99" name="群組 98">
                    <a:extLst>
                      <a:ext uri="{FF2B5EF4-FFF2-40B4-BE49-F238E27FC236}">
                        <a16:creationId xmlns:a16="http://schemas.microsoft.com/office/drawing/2014/main" id="{46350572-3B33-4518-B1C0-831B75FB08E2}"/>
                      </a:ext>
                    </a:extLst>
                  </p:cNvPr>
                  <p:cNvGrpSpPr/>
                  <p:nvPr/>
                </p:nvGrpSpPr>
                <p:grpSpPr>
                  <a:xfrm>
                    <a:off x="3468168" y="5603812"/>
                    <a:ext cx="7571171" cy="345878"/>
                    <a:chOff x="7949306" y="5558214"/>
                    <a:chExt cx="931082" cy="210072"/>
                  </a:xfrm>
                </p:grpSpPr>
                <p:cxnSp>
                  <p:nvCxnSpPr>
                    <p:cNvPr id="102" name="直線單箭頭接點 101">
                      <a:extLst>
                        <a:ext uri="{FF2B5EF4-FFF2-40B4-BE49-F238E27FC236}">
                          <a16:creationId xmlns:a16="http://schemas.microsoft.com/office/drawing/2014/main" id="{2E2A3F39-38A2-43A1-9E2B-EA3992CBADE8}"/>
                        </a:ext>
                      </a:extLst>
                    </p:cNvPr>
                    <p:cNvCxnSpPr>
                      <a:cxnSpLocks/>
                      <a:endCxn id="69" idx="2"/>
                    </p:cNvCxnSpPr>
                    <p:nvPr/>
                  </p:nvCxnSpPr>
                  <p:spPr>
                    <a:xfrm flipV="1">
                      <a:off x="8880388" y="5558214"/>
                      <a:ext cx="0" cy="210072"/>
                    </a:xfrm>
                    <a:prstGeom prst="straightConnector1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直線單箭頭接點 102">
                      <a:extLst>
                        <a:ext uri="{FF2B5EF4-FFF2-40B4-BE49-F238E27FC236}">
                          <a16:creationId xmlns:a16="http://schemas.microsoft.com/office/drawing/2014/main" id="{68F33434-1AFF-4C13-AA11-8090AA1FEEF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949306" y="5761608"/>
                      <a:ext cx="931082" cy="6678"/>
                    </a:xfrm>
                    <a:prstGeom prst="straightConnector1">
                      <a:avLst/>
                    </a:prstGeom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00" name="直線單箭頭接點 99">
                    <a:extLst>
                      <a:ext uri="{FF2B5EF4-FFF2-40B4-BE49-F238E27FC236}">
                        <a16:creationId xmlns:a16="http://schemas.microsoft.com/office/drawing/2014/main" id="{5E682F04-B62B-4E80-AE4C-F6A56AC349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475204" y="4659326"/>
                    <a:ext cx="0" cy="129037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直線單箭頭接點 100">
                    <a:extLst>
                      <a:ext uri="{FF2B5EF4-FFF2-40B4-BE49-F238E27FC236}">
                        <a16:creationId xmlns:a16="http://schemas.microsoft.com/office/drawing/2014/main" id="{037733FE-D959-4153-91BC-DA67BEFACA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924768" y="4659326"/>
                    <a:ext cx="1" cy="127939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09" name="群組 108">
                <a:extLst>
                  <a:ext uri="{FF2B5EF4-FFF2-40B4-BE49-F238E27FC236}">
                    <a16:creationId xmlns:a16="http://schemas.microsoft.com/office/drawing/2014/main" id="{25E9C479-67B8-45A5-992D-24FAFFF1507F}"/>
                  </a:ext>
                </a:extLst>
              </p:cNvPr>
              <p:cNvGrpSpPr/>
              <p:nvPr/>
            </p:nvGrpSpPr>
            <p:grpSpPr>
              <a:xfrm>
                <a:off x="2881050" y="2434279"/>
                <a:ext cx="892686" cy="1145079"/>
                <a:chOff x="1369756" y="3680302"/>
                <a:chExt cx="892686" cy="1145079"/>
              </a:xfrm>
            </p:grpSpPr>
            <p:sp>
              <p:nvSpPr>
                <p:cNvPr id="110" name="流程圖: 人工作業 109">
                  <a:extLst>
                    <a:ext uri="{FF2B5EF4-FFF2-40B4-BE49-F238E27FC236}">
                      <a16:creationId xmlns:a16="http://schemas.microsoft.com/office/drawing/2014/main" id="{F214C0E1-655E-44D7-B0E8-DA129D08B7E4}"/>
                    </a:ext>
                  </a:extLst>
                </p:cNvPr>
                <p:cNvSpPr/>
                <p:nvPr/>
              </p:nvSpPr>
              <p:spPr>
                <a:xfrm rot="5400000">
                  <a:off x="1243559" y="3806499"/>
                  <a:ext cx="1145079" cy="892686"/>
                </a:xfrm>
                <a:prstGeom prst="flowChartManualOperation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111" name="矩形: 圓角 110">
                  <a:extLst>
                    <a:ext uri="{FF2B5EF4-FFF2-40B4-BE49-F238E27FC236}">
                      <a16:creationId xmlns:a16="http://schemas.microsoft.com/office/drawing/2014/main" id="{A349ED46-9BB8-490D-81B0-D01D2AB39438}"/>
                    </a:ext>
                  </a:extLst>
                </p:cNvPr>
                <p:cNvSpPr/>
                <p:nvPr/>
              </p:nvSpPr>
              <p:spPr>
                <a:xfrm>
                  <a:off x="1406637" y="3997881"/>
                  <a:ext cx="818241" cy="473851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Conditioning module</a:t>
                  </a:r>
                  <a:endPara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  <p:grpSp>
            <p:nvGrpSpPr>
              <p:cNvPr id="112" name="群組 111">
                <a:extLst>
                  <a:ext uri="{FF2B5EF4-FFF2-40B4-BE49-F238E27FC236}">
                    <a16:creationId xmlns:a16="http://schemas.microsoft.com/office/drawing/2014/main" id="{F8CEE898-D7B3-491C-A884-044A0B1E63A9}"/>
                  </a:ext>
                </a:extLst>
              </p:cNvPr>
              <p:cNvGrpSpPr/>
              <p:nvPr/>
            </p:nvGrpSpPr>
            <p:grpSpPr>
              <a:xfrm>
                <a:off x="1776617" y="2434280"/>
                <a:ext cx="892685" cy="1145078"/>
                <a:chOff x="265322" y="3680303"/>
                <a:chExt cx="892685" cy="1145078"/>
              </a:xfrm>
            </p:grpSpPr>
            <p:sp>
              <p:nvSpPr>
                <p:cNvPr id="113" name="流程圖: 人工作業 112">
                  <a:extLst>
                    <a:ext uri="{FF2B5EF4-FFF2-40B4-BE49-F238E27FC236}">
                      <a16:creationId xmlns:a16="http://schemas.microsoft.com/office/drawing/2014/main" id="{74A4ADEB-AF05-46B0-9786-FE0E3B6214EB}"/>
                    </a:ext>
                  </a:extLst>
                </p:cNvPr>
                <p:cNvSpPr/>
                <p:nvPr/>
              </p:nvSpPr>
              <p:spPr>
                <a:xfrm rot="16200000">
                  <a:off x="139126" y="3806499"/>
                  <a:ext cx="1145078" cy="892685"/>
                </a:xfrm>
                <a:prstGeom prst="flowChartManualOperation">
                  <a:avLst/>
                </a:prstGeom>
                <a:solidFill>
                  <a:schemeClr val="accent5"/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114" name="矩形: 圓角 113">
                  <a:extLst>
                    <a:ext uri="{FF2B5EF4-FFF2-40B4-BE49-F238E27FC236}">
                      <a16:creationId xmlns:a16="http://schemas.microsoft.com/office/drawing/2014/main" id="{8EE8C85C-0FDF-4E06-A1A0-AA9CA7A4B231}"/>
                    </a:ext>
                  </a:extLst>
                </p:cNvPr>
                <p:cNvSpPr/>
                <p:nvPr/>
              </p:nvSpPr>
              <p:spPr>
                <a:xfrm>
                  <a:off x="302204" y="3995575"/>
                  <a:ext cx="818240" cy="46490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Conditioning module</a:t>
                  </a:r>
                  <a:endPara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D560043-64EB-4E7F-B70A-4183152F8B0B}"/>
                    </a:ext>
                  </a:extLst>
                </p:cNvPr>
                <p:cNvSpPr/>
                <p:nvPr/>
              </p:nvSpPr>
              <p:spPr>
                <a:xfrm>
                  <a:off x="10766042" y="1636028"/>
                  <a:ext cx="490391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新細明體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新細明體"/>
                                <a:cs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新細明體"/>
                                <a:cs typeface="Calibri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D560043-64EB-4E7F-B70A-4183152F8B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6042" y="1636028"/>
                  <a:ext cx="490391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C76A763E-80E0-4F21-A875-529FE2CCC17E}"/>
                    </a:ext>
                  </a:extLst>
                </p:cNvPr>
                <p:cNvSpPr/>
                <p:nvPr/>
              </p:nvSpPr>
              <p:spPr>
                <a:xfrm>
                  <a:off x="9504447" y="1636028"/>
                  <a:ext cx="46839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  <a:ea typeface="新細明體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新細明體"/>
                                <a:cs typeface="Calibri"/>
                              </a:rPr>
                              <m:t>𝑐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  <a:ea typeface="新細明體"/>
                                <a:cs typeface="Calibri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C76A763E-80E0-4F21-A875-529FE2CCC1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4447" y="1636028"/>
                  <a:ext cx="468398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611EC929-2CC0-4C0A-940B-7C2408BC6AB0}"/>
                    </a:ext>
                  </a:extLst>
                </p:cNvPr>
                <p:cNvSpPr/>
                <p:nvPr/>
              </p:nvSpPr>
              <p:spPr>
                <a:xfrm>
                  <a:off x="10814197" y="3102752"/>
                  <a:ext cx="369140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>
            <p:sp>
              <p:nvSpPr>
                <p:cNvPr id="115" name="矩形 114">
                  <a:extLst>
                    <a:ext uri="{FF2B5EF4-FFF2-40B4-BE49-F238E27FC236}">
                      <a16:creationId xmlns:a16="http://schemas.microsoft.com/office/drawing/2014/main" id="{611EC929-2CC0-4C0A-940B-7C2408BC6A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4197" y="3102752"/>
                  <a:ext cx="369140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6623E322-2DA2-4472-A6A6-1674C4D25C95}"/>
                    </a:ext>
                  </a:extLst>
                </p:cNvPr>
                <p:cNvSpPr/>
                <p:nvPr/>
              </p:nvSpPr>
              <p:spPr>
                <a:xfrm>
                  <a:off x="8495029" y="1636028"/>
                  <a:ext cx="34964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00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 xmlns="">
            <p:sp>
              <p:nvSpPr>
                <p:cNvPr id="124" name="矩形 123">
                  <a:extLst>
                    <a:ext uri="{FF2B5EF4-FFF2-40B4-BE49-F238E27FC236}">
                      <a16:creationId xmlns:a16="http://schemas.microsoft.com/office/drawing/2014/main" id="{6623E322-2DA2-4472-A6A6-1674C4D25C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029" y="1636028"/>
                  <a:ext cx="349648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13474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4673BDE1-1609-47B6-878B-1E14030E526F}"/>
              </a:ext>
            </a:extLst>
          </p:cNvPr>
          <p:cNvGrpSpPr/>
          <p:nvPr/>
        </p:nvGrpSpPr>
        <p:grpSpPr>
          <a:xfrm>
            <a:off x="194118" y="812170"/>
            <a:ext cx="11518555" cy="5369466"/>
            <a:chOff x="194118" y="812170"/>
            <a:chExt cx="11518555" cy="5369466"/>
          </a:xfrm>
        </p:grpSpPr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3E9131ED-66BC-A603-6244-A6A26FB61828}"/>
                </a:ext>
              </a:extLst>
            </p:cNvPr>
            <p:cNvGrpSpPr/>
            <p:nvPr/>
          </p:nvGrpSpPr>
          <p:grpSpPr>
            <a:xfrm>
              <a:off x="669821" y="812170"/>
              <a:ext cx="11042852" cy="5162807"/>
              <a:chOff x="669821" y="812170"/>
              <a:chExt cx="11042852" cy="5162807"/>
            </a:xfrm>
          </p:grpSpPr>
          <p:sp>
            <p:nvSpPr>
              <p:cNvPr id="2" name="矩形: 圓角 1">
                <a:extLst>
                  <a:ext uri="{FF2B5EF4-FFF2-40B4-BE49-F238E27FC236}">
                    <a16:creationId xmlns:a16="http://schemas.microsoft.com/office/drawing/2014/main" id="{FC9A4F26-B568-0C9F-45CC-99AE17B51A49}"/>
                  </a:ext>
                </a:extLst>
              </p:cNvPr>
              <p:cNvSpPr/>
              <p:nvPr/>
            </p:nvSpPr>
            <p:spPr>
              <a:xfrm>
                <a:off x="2808139" y="812170"/>
                <a:ext cx="7097660" cy="4289321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mbria" panose="02040503050406030204" pitchFamily="18" charset="0"/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CF757EBF-9D2C-F975-6592-527BF98464AC}"/>
                      </a:ext>
                    </a:extLst>
                  </p:cNvPr>
                  <p:cNvSpPr/>
                  <p:nvPr/>
                </p:nvSpPr>
                <p:spPr>
                  <a:xfrm>
                    <a:off x="669821" y="1646902"/>
                    <a:ext cx="1050820" cy="71898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140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新細明體"/>
                        <a:cs typeface="Calibri"/>
                      </a:rPr>
                      <a:t>Noisy </a:t>
                    </a:r>
                    <a:r>
                      <a:rPr lang="en-US" altLang="zh-TW" sz="140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Calibri"/>
                      </a:rPr>
                      <a:t>sample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40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sz="140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/>
                                <a:cs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140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新細明體"/>
                                <a:cs typeface="Calibri"/>
                              </a:rPr>
                              <m:t>𝑡</m:t>
                            </m:r>
                          </m:sub>
                        </m:sSub>
                      </m:oMath>
                    </a14:m>
                    <a:endParaRPr lang="en-US" altLang="zh-TW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Calibri"/>
                    </a:endParaRPr>
                  </a:p>
                </p:txBody>
              </p:sp>
            </mc:Choice>
            <mc:Fallback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CF757EBF-9D2C-F975-6592-527BF98464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821" y="1646902"/>
                    <a:ext cx="1050820" cy="71898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21297A3-982A-56BE-9483-83CF421810CF}"/>
                  </a:ext>
                </a:extLst>
              </p:cNvPr>
              <p:cNvSpPr/>
              <p:nvPr/>
            </p:nvSpPr>
            <p:spPr>
              <a:xfrm rot="5400000">
                <a:off x="2811360" y="1691229"/>
                <a:ext cx="1218857" cy="4684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Conditioned</a:t>
                </a:r>
              </a:p>
              <a:p>
                <a:pPr algn="ctr"/>
                <a:r>
                  <a: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ResBlock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7DE2C7E9-E876-6AB5-FE56-7CD1D07320F2}"/>
                      </a:ext>
                    </a:extLst>
                  </p:cNvPr>
                  <p:cNvSpPr txBox="1"/>
                  <p:nvPr/>
                </p:nvSpPr>
                <p:spPr>
                  <a:xfrm>
                    <a:off x="4584289" y="958645"/>
                    <a:ext cx="3723967" cy="646331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1" tIns="45720" rIns="91441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zh-TW" altLang="en-US" dirty="0">
                        <a:latin typeface="Cambria" panose="02040503050406030204" pitchFamily="18" charset="0"/>
                        <a:ea typeface="新細明體"/>
                        <a:cs typeface="Calibri"/>
                      </a:rPr>
                      <a:t>Denoising U-Net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𝜖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TW" i="1">
                                <a:latin typeface="Cambria Math" panose="02040503050406030204" pitchFamily="18" charset="0"/>
                                <a:ea typeface="+mj-ea"/>
                                <a:cs typeface="Calibri"/>
                              </a:rPr>
                              <m:t>θ</m:t>
                            </m:r>
                          </m:sub>
                        </m:sSub>
                      </m:oMath>
                    </a14:m>
                    <a:r>
                      <a:rPr lang="zh-TW" altLang="en-US" dirty="0">
                        <a:latin typeface="Cambria" panose="02040503050406030204" pitchFamily="18" charset="0"/>
                        <a:ea typeface="+mj-ea"/>
                        <a:cs typeface="Calibri"/>
                      </a:rPr>
                      <a:t> </a:t>
                    </a:r>
                  </a:p>
                  <a:p>
                    <a:pPr algn="ctr"/>
                    <a:r>
                      <a:rPr lang="zh-TW" altLang="en-US" dirty="0">
                        <a:latin typeface="Cambria" panose="02040503050406030204" pitchFamily="18" charset="0"/>
                        <a:ea typeface="新細明體"/>
                        <a:cs typeface="Calibri"/>
                      </a:rPr>
                      <a:t>(with conditioned ResBlock)</a:t>
                    </a:r>
                  </a:p>
                </p:txBody>
              </p:sp>
            </mc:Choice>
            <mc:Fallback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7DE2C7E9-E876-6AB5-FE56-7CD1D07320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84289" y="958645"/>
                    <a:ext cx="3723967" cy="64633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3774" b="-12264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01075686-085B-F061-426F-2B837B698DC1}"/>
                      </a:ext>
                    </a:extLst>
                  </p:cNvPr>
                  <p:cNvSpPr/>
                  <p:nvPr/>
                </p:nvSpPr>
                <p:spPr>
                  <a:xfrm>
                    <a:off x="10661853" y="1646902"/>
                    <a:ext cx="1050820" cy="718984"/>
                  </a:xfrm>
                  <a:prstGeom prst="rect">
                    <a:avLst/>
                  </a:prstGeom>
                  <a:ln/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lIns="91441" tIns="45720" rIns="91441" bIns="45720" rtlCol="0" anchor="ctr"/>
                  <a:lstStyle/>
                  <a:p>
                    <a:pPr algn="ctr"/>
                    <a:r>
                      <a:rPr lang="zh-TW" altLang="en-US" sz="1401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新細明體"/>
                        <a:cs typeface="Calibri"/>
                      </a:rPr>
                      <a:t>Predicted noise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140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/>
                            <a:cs typeface="Calibri"/>
                          </a:rPr>
                          <m:t>ϵ</m:t>
                        </m:r>
                      </m:oMath>
                    </a14:m>
                    <a:endParaRPr lang="en-US" altLang="zh-TW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Calibri"/>
                    </a:endParaRPr>
                  </a:p>
                </p:txBody>
              </p:sp>
            </mc:Choice>
            <mc:Fallback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01075686-085B-F061-426F-2B837B698D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61853" y="1646902"/>
                    <a:ext cx="1050820" cy="71898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7" name="群組 26">
                <a:extLst>
                  <a:ext uri="{FF2B5EF4-FFF2-40B4-BE49-F238E27FC236}">
                    <a16:creationId xmlns:a16="http://schemas.microsoft.com/office/drawing/2014/main" id="{7FFE8969-44F6-D74F-23E2-C3F01D0B2C63}"/>
                  </a:ext>
                </a:extLst>
              </p:cNvPr>
              <p:cNvGrpSpPr/>
              <p:nvPr/>
            </p:nvGrpSpPr>
            <p:grpSpPr>
              <a:xfrm>
                <a:off x="3521543" y="2537130"/>
                <a:ext cx="730393" cy="694710"/>
                <a:chOff x="3365397" y="2530884"/>
                <a:chExt cx="880294" cy="694711"/>
              </a:xfrm>
            </p:grpSpPr>
            <p:cxnSp>
              <p:nvCxnSpPr>
                <p:cNvPr id="22" name="直線單箭頭接點 21">
                  <a:extLst>
                    <a:ext uri="{FF2B5EF4-FFF2-40B4-BE49-F238E27FC236}">
                      <a16:creationId xmlns:a16="http://schemas.microsoft.com/office/drawing/2014/main" id="{7F32BDB2-8842-A124-CCD3-1E2B10A586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65397" y="2530884"/>
                  <a:ext cx="1228" cy="693172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線單箭頭接點 22">
                  <a:extLst>
                    <a:ext uri="{FF2B5EF4-FFF2-40B4-BE49-F238E27FC236}">
                      <a16:creationId xmlns:a16="http://schemas.microsoft.com/office/drawing/2014/main" id="{2B54DAFA-BE92-BC93-8693-EB36CBCBB032}"/>
                    </a:ext>
                  </a:extLst>
                </p:cNvPr>
                <p:cNvCxnSpPr/>
                <p:nvPr/>
              </p:nvCxnSpPr>
              <p:spPr>
                <a:xfrm>
                  <a:off x="3368162" y="3220679"/>
                  <a:ext cx="877529" cy="49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7" name="群組 36">
                <a:extLst>
                  <a:ext uri="{FF2B5EF4-FFF2-40B4-BE49-F238E27FC236}">
                    <a16:creationId xmlns:a16="http://schemas.microsoft.com/office/drawing/2014/main" id="{76B4AC2A-9FA6-AF9D-4BE7-D78004C4E4DB}"/>
                  </a:ext>
                </a:extLst>
              </p:cNvPr>
              <p:cNvGrpSpPr/>
              <p:nvPr/>
            </p:nvGrpSpPr>
            <p:grpSpPr>
              <a:xfrm>
                <a:off x="4546574" y="3772507"/>
                <a:ext cx="803832" cy="497865"/>
                <a:chOff x="4588284" y="3747626"/>
                <a:chExt cx="1028407" cy="516839"/>
              </a:xfrm>
            </p:grpSpPr>
            <p:cxnSp>
              <p:nvCxnSpPr>
                <p:cNvPr id="24" name="直線單箭頭接點 23">
                  <a:extLst>
                    <a:ext uri="{FF2B5EF4-FFF2-40B4-BE49-F238E27FC236}">
                      <a16:creationId xmlns:a16="http://schemas.microsoft.com/office/drawing/2014/main" id="{29FCADDF-0A3B-3FDF-F19F-51F7661620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88284" y="3747626"/>
                  <a:ext cx="1228" cy="508817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>
                  <a:extLst>
                    <a:ext uri="{FF2B5EF4-FFF2-40B4-BE49-F238E27FC236}">
                      <a16:creationId xmlns:a16="http://schemas.microsoft.com/office/drawing/2014/main" id="{F3E19B44-A79C-8735-5A2A-7FFB54180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91051" y="4259888"/>
                  <a:ext cx="1025640" cy="45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2F781469-8876-A91B-6E5A-AF8CE8120F81}"/>
                  </a:ext>
                </a:extLst>
              </p:cNvPr>
              <p:cNvGrpSpPr/>
              <p:nvPr/>
            </p:nvGrpSpPr>
            <p:grpSpPr>
              <a:xfrm>
                <a:off x="8430238" y="2549722"/>
                <a:ext cx="854102" cy="680482"/>
                <a:chOff x="8553142" y="2518593"/>
                <a:chExt cx="954036" cy="705466"/>
              </a:xfrm>
            </p:grpSpPr>
            <p:cxnSp>
              <p:nvCxnSpPr>
                <p:cNvPr id="29" name="直線單箭頭接點 28">
                  <a:extLst>
                    <a:ext uri="{FF2B5EF4-FFF2-40B4-BE49-F238E27FC236}">
                      <a16:creationId xmlns:a16="http://schemas.microsoft.com/office/drawing/2014/main" id="{9DB51A1F-59B5-F70F-08C3-E5C02A9F0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53142" y="3213304"/>
                  <a:ext cx="951267" cy="7373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線單箭頭接點 29">
                  <a:extLst>
                    <a:ext uri="{FF2B5EF4-FFF2-40B4-BE49-F238E27FC236}">
                      <a16:creationId xmlns:a16="http://schemas.microsoft.com/office/drawing/2014/main" id="{EA6B21F3-B68E-3E4C-D1F8-CF8B522638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9505949" y="2518593"/>
                  <a:ext cx="1229" cy="7054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群組 34">
                <a:extLst>
                  <a:ext uri="{FF2B5EF4-FFF2-40B4-BE49-F238E27FC236}">
                    <a16:creationId xmlns:a16="http://schemas.microsoft.com/office/drawing/2014/main" id="{7121BB41-74AF-5031-6F95-868138D950DC}"/>
                  </a:ext>
                </a:extLst>
              </p:cNvPr>
              <p:cNvGrpSpPr/>
              <p:nvPr/>
            </p:nvGrpSpPr>
            <p:grpSpPr>
              <a:xfrm>
                <a:off x="7219440" y="3778751"/>
                <a:ext cx="890670" cy="479129"/>
                <a:chOff x="7354835" y="3747624"/>
                <a:chExt cx="1009342" cy="510356"/>
              </a:xfrm>
            </p:grpSpPr>
            <p:cxnSp>
              <p:nvCxnSpPr>
                <p:cNvPr id="33" name="直線單箭頭接點 32">
                  <a:extLst>
                    <a:ext uri="{FF2B5EF4-FFF2-40B4-BE49-F238E27FC236}">
                      <a16:creationId xmlns:a16="http://schemas.microsoft.com/office/drawing/2014/main" id="{DC4C88CD-EEBB-9674-BB10-51BD5FD43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54835" y="4253063"/>
                  <a:ext cx="1006573" cy="4917"/>
                </a:xfrm>
                <a:prstGeom prst="straightConnector1">
                  <a:avLst/>
                </a:pr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線單箭頭接點 33">
                  <a:extLst>
                    <a:ext uri="{FF2B5EF4-FFF2-40B4-BE49-F238E27FC236}">
                      <a16:creationId xmlns:a16="http://schemas.microsoft.com/office/drawing/2014/main" id="{58FF1B55-F971-98BE-6F71-EDD929108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362948" y="3747624"/>
                  <a:ext cx="1229" cy="50267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直線單箭頭接點 35">
                <a:extLst>
                  <a:ext uri="{FF2B5EF4-FFF2-40B4-BE49-F238E27FC236}">
                    <a16:creationId xmlns:a16="http://schemas.microsoft.com/office/drawing/2014/main" id="{F46C32B7-1049-7353-A081-5EDB61224328}"/>
                  </a:ext>
                </a:extLst>
              </p:cNvPr>
              <p:cNvCxnSpPr/>
              <p:nvPr/>
            </p:nvCxnSpPr>
            <p:spPr>
              <a:xfrm flipV="1">
                <a:off x="5780851" y="4264038"/>
                <a:ext cx="968699" cy="75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線單箭頭接點 37">
                <a:extLst>
                  <a:ext uri="{FF2B5EF4-FFF2-40B4-BE49-F238E27FC236}">
                    <a16:creationId xmlns:a16="http://schemas.microsoft.com/office/drawing/2014/main" id="{BBFB8251-F99B-F111-D79D-16E23DD0689F}"/>
                  </a:ext>
                </a:extLst>
              </p:cNvPr>
              <p:cNvCxnSpPr/>
              <p:nvPr/>
            </p:nvCxnSpPr>
            <p:spPr>
              <a:xfrm>
                <a:off x="3693202" y="1994719"/>
                <a:ext cx="5458697" cy="4716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EACDC273-DA11-B05A-42D4-55EA0B62099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9427" y="3228667"/>
                <a:ext cx="3347381" cy="1228"/>
              </a:xfrm>
              <a:prstGeom prst="straightConnector1">
                <a:avLst/>
              </a:prstGeom>
              <a:ln>
                <a:prstDash val="dash"/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>
                <a:extLst>
                  <a:ext uri="{FF2B5EF4-FFF2-40B4-BE49-F238E27FC236}">
                    <a16:creationId xmlns:a16="http://schemas.microsoft.com/office/drawing/2014/main" id="{8C12F79D-7213-F4D8-114B-B607BDD088E6}"/>
                  </a:ext>
                </a:extLst>
              </p:cNvPr>
              <p:cNvCxnSpPr/>
              <p:nvPr/>
            </p:nvCxnSpPr>
            <p:spPr>
              <a:xfrm>
                <a:off x="1704143" y="1994630"/>
                <a:ext cx="1479754" cy="49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直線單箭頭接點 44">
                <a:extLst>
                  <a:ext uri="{FF2B5EF4-FFF2-40B4-BE49-F238E27FC236}">
                    <a16:creationId xmlns:a16="http://schemas.microsoft.com/office/drawing/2014/main" id="{134CEE50-33D8-FCAF-FC52-A4CC5DC593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576094" y="1994630"/>
                <a:ext cx="1086464" cy="49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" name="直線單箭頭接點 2">
                <a:extLst>
                  <a:ext uri="{FF2B5EF4-FFF2-40B4-BE49-F238E27FC236}">
                    <a16:creationId xmlns:a16="http://schemas.microsoft.com/office/drawing/2014/main" id="{1080AEB0-F923-2858-49A3-C7A20286A376}"/>
                  </a:ext>
                </a:extLst>
              </p:cNvPr>
              <p:cNvCxnSpPr/>
              <p:nvPr/>
            </p:nvCxnSpPr>
            <p:spPr>
              <a:xfrm flipV="1">
                <a:off x="1981200" y="5221943"/>
                <a:ext cx="7408153" cy="53787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線單箭頭接點 6">
                <a:extLst>
                  <a:ext uri="{FF2B5EF4-FFF2-40B4-BE49-F238E27FC236}">
                    <a16:creationId xmlns:a16="http://schemas.microsoft.com/office/drawing/2014/main" id="{A46DD03A-5FCE-FCD0-51BB-47D096BB65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1200" y="5921190"/>
                <a:ext cx="7530351" cy="53787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線單箭頭接點 15">
                <a:extLst>
                  <a:ext uri="{FF2B5EF4-FFF2-40B4-BE49-F238E27FC236}">
                    <a16:creationId xmlns:a16="http://schemas.microsoft.com/office/drawing/2014/main" id="{789BCDC8-E728-B612-8D41-41E697585595}"/>
                  </a:ext>
                </a:extLst>
              </p:cNvPr>
              <p:cNvCxnSpPr/>
              <p:nvPr/>
            </p:nvCxnSpPr>
            <p:spPr>
              <a:xfrm flipV="1">
                <a:off x="9520517" y="2545829"/>
                <a:ext cx="2720" cy="338432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線單箭頭接點 16">
                <a:extLst>
                  <a:ext uri="{FF2B5EF4-FFF2-40B4-BE49-F238E27FC236}">
                    <a16:creationId xmlns:a16="http://schemas.microsoft.com/office/drawing/2014/main" id="{B67BFE19-0F4B-C37D-3D0C-F274927A015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37175" y="3775898"/>
                <a:ext cx="8965" cy="21542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直線單箭頭接點 17">
                <a:extLst>
                  <a:ext uri="{FF2B5EF4-FFF2-40B4-BE49-F238E27FC236}">
                    <a16:creationId xmlns:a16="http://schemas.microsoft.com/office/drawing/2014/main" id="{1EDA696E-6465-5B41-7764-922A71CB71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867" y="3772372"/>
                <a:ext cx="8965" cy="21873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線單箭頭接點 18">
                <a:extLst>
                  <a:ext uri="{FF2B5EF4-FFF2-40B4-BE49-F238E27FC236}">
                    <a16:creationId xmlns:a16="http://schemas.microsoft.com/office/drawing/2014/main" id="{C8F6DA44-E973-9FED-235B-62518222B0B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02986" y="2550454"/>
                <a:ext cx="8965" cy="34245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線單箭頭接點 19">
                <a:extLst>
                  <a:ext uri="{FF2B5EF4-FFF2-40B4-BE49-F238E27FC236}">
                    <a16:creationId xmlns:a16="http://schemas.microsoft.com/office/drawing/2014/main" id="{655B139E-1627-03D2-F121-42DB78E44D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8328" y="4791627"/>
                <a:ext cx="8965" cy="11385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3F63D18D-FA68-88FE-F92A-EDA13466C4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20869" y="4791626"/>
                <a:ext cx="8965" cy="11833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FD1C3AA6-C3B6-63D2-CD4F-239D24FFE2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7112" y="2548177"/>
                <a:ext cx="8965" cy="270579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線單箭頭接點 31">
                <a:extLst>
                  <a:ext uri="{FF2B5EF4-FFF2-40B4-BE49-F238E27FC236}">
                    <a16:creationId xmlns:a16="http://schemas.microsoft.com/office/drawing/2014/main" id="{F5DDA6DF-E3B6-2432-96C2-F3B5FE361C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84246" y="3779790"/>
                <a:ext cx="8965" cy="147065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直線單箭頭接點 41">
                <a:extLst>
                  <a:ext uri="{FF2B5EF4-FFF2-40B4-BE49-F238E27FC236}">
                    <a16:creationId xmlns:a16="http://schemas.microsoft.com/office/drawing/2014/main" id="{52794E84-0FC7-2866-A36D-F8CDAF45B3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08442" y="4797870"/>
                <a:ext cx="8965" cy="44632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直線單箭頭接點 42">
                <a:extLst>
                  <a:ext uri="{FF2B5EF4-FFF2-40B4-BE49-F238E27FC236}">
                    <a16:creationId xmlns:a16="http://schemas.microsoft.com/office/drawing/2014/main" id="{CF0F99C8-DBB6-E1E9-770A-2AD1AAF189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20015" y="4791624"/>
                <a:ext cx="8965" cy="4588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直線單箭頭接點 45">
                <a:extLst>
                  <a:ext uri="{FF2B5EF4-FFF2-40B4-BE49-F238E27FC236}">
                    <a16:creationId xmlns:a16="http://schemas.microsoft.com/office/drawing/2014/main" id="{8CC68F7C-DEB8-B9EC-D0C7-8B3881A963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5408" y="3779788"/>
                <a:ext cx="8965" cy="143942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0E7535A3-E6C8-8139-8DEB-726C2EC484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80899" y="2549347"/>
                <a:ext cx="8965" cy="26636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82F019D2-67C7-DA8B-BBAC-22A214D6F551}"/>
                  </a:ext>
                </a:extLst>
              </p:cNvPr>
              <p:cNvSpPr/>
              <p:nvPr/>
            </p:nvSpPr>
            <p:spPr>
              <a:xfrm rot="5400000">
                <a:off x="3804458" y="2927917"/>
                <a:ext cx="1218857" cy="4684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401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Conditioned</a:t>
                </a:r>
              </a:p>
              <a:p>
                <a:pPr algn="ctr"/>
                <a:r>
                  <a:rPr lang="zh-TW" altLang="en-US" sz="1401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ResBlock</a:t>
                </a: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E7A5FDD0-72D7-258C-DD0F-48C96990C9D2}"/>
                  </a:ext>
                </a:extLst>
              </p:cNvPr>
              <p:cNvSpPr/>
              <p:nvPr/>
            </p:nvSpPr>
            <p:spPr>
              <a:xfrm rot="5400000">
                <a:off x="7620704" y="2927917"/>
                <a:ext cx="1218857" cy="4684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Conditioned</a:t>
                </a:r>
              </a:p>
              <a:p>
                <a:pPr algn="ctr"/>
                <a:r>
                  <a: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ResBlock</a:t>
                </a: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E451F8E-8D04-F53E-B9FD-D8E68D225AFE}"/>
                  </a:ext>
                </a:extLst>
              </p:cNvPr>
              <p:cNvSpPr/>
              <p:nvPr/>
            </p:nvSpPr>
            <p:spPr>
              <a:xfrm rot="5400000">
                <a:off x="4934966" y="3945999"/>
                <a:ext cx="1218857" cy="4684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401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Conditioned</a:t>
                </a:r>
              </a:p>
              <a:p>
                <a:pPr algn="ctr"/>
                <a:r>
                  <a:rPr lang="zh-TW" altLang="en-US" sz="1401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ResBlock</a:t>
                </a: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7B8FECF3-6D1A-33CA-C0A3-700ECEFAD588}"/>
                  </a:ext>
                </a:extLst>
              </p:cNvPr>
              <p:cNvSpPr/>
              <p:nvPr/>
            </p:nvSpPr>
            <p:spPr>
              <a:xfrm rot="5400000">
                <a:off x="6390261" y="3945999"/>
                <a:ext cx="1218857" cy="4684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401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Conditioned</a:t>
                </a:r>
              </a:p>
              <a:p>
                <a:pPr algn="ctr"/>
                <a:r>
                  <a:rPr lang="zh-TW" altLang="en-US" sz="1401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ResBlock</a:t>
                </a: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78530E71-DE81-9A22-3BFB-588151C287E1}"/>
                  </a:ext>
                </a:extLst>
              </p:cNvPr>
              <p:cNvSpPr/>
              <p:nvPr/>
            </p:nvSpPr>
            <p:spPr>
              <a:xfrm rot="5400000">
                <a:off x="8776195" y="1691228"/>
                <a:ext cx="1218857" cy="468443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TW" altLang="en-US" sz="1401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Conditioned</a:t>
                </a:r>
              </a:p>
              <a:p>
                <a:pPr algn="ctr"/>
                <a:r>
                  <a:rPr lang="zh-TW" altLang="en-US" sz="1401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rPr>
                  <a:t>ResBlock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6EB75186-DB1E-4D13-9F07-E963363E2AF1}"/>
                    </a:ext>
                  </a:extLst>
                </p:cNvPr>
                <p:cNvSpPr/>
                <p:nvPr/>
              </p:nvSpPr>
              <p:spPr>
                <a:xfrm>
                  <a:off x="194118" y="5052079"/>
                  <a:ext cx="1782599" cy="413337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Timestep embedding</a:t>
                  </a:r>
                  <a14:m>
                    <m:oMath xmlns:m="http://schemas.openxmlformats.org/officeDocument/2006/math">
                      <m:r>
                        <a:rPr lang="en-US" altLang="zh-TW" sz="140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140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</mc:Choice>
          <mc:Fallback>
            <p:sp>
              <p:nvSpPr>
                <p:cNvPr id="54" name="矩形 53">
                  <a:extLst>
                    <a:ext uri="{FF2B5EF4-FFF2-40B4-BE49-F238E27FC236}">
                      <a16:creationId xmlns:a16="http://schemas.microsoft.com/office/drawing/2014/main" id="{6EB75186-DB1E-4D13-9F07-E963363E2A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118" y="5052079"/>
                  <a:ext cx="1782599" cy="413337"/>
                </a:xfrm>
                <a:prstGeom prst="rect">
                  <a:avLst/>
                </a:prstGeom>
                <a:blipFill>
                  <a:blip r:embed="rId5"/>
                  <a:stretch>
                    <a:fillRect t="-15714" b="-2428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298EDC8-2699-4F02-9517-06979CA263BE}"/>
                    </a:ext>
                  </a:extLst>
                </p:cNvPr>
                <p:cNvSpPr/>
                <p:nvPr/>
              </p:nvSpPr>
              <p:spPr>
                <a:xfrm>
                  <a:off x="194118" y="5768299"/>
                  <a:ext cx="1782599" cy="41333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/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Compositional </a:t>
                  </a:r>
                  <a:endParaRPr lang="en-US" altLang="zh-TW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"/>
                  </a:endParaRPr>
                </a:p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class embedding </a:t>
                  </a:r>
                  <a14:m>
                    <m:oMath xmlns:m="http://schemas.openxmlformats.org/officeDocument/2006/math">
                      <m:r>
                        <a:rPr lang="en-US" altLang="zh-TW" sz="140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/>
                          <a:cs typeface="Calibri"/>
                        </a:rPr>
                        <m:t>𝑐</m:t>
                      </m:r>
                    </m:oMath>
                  </a14:m>
                  <a:endPara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</mc:Choice>
          <mc:Fallback>
            <p:sp>
              <p:nvSpPr>
                <p:cNvPr id="55" name="矩形 54">
                  <a:extLst>
                    <a:ext uri="{FF2B5EF4-FFF2-40B4-BE49-F238E27FC236}">
                      <a16:creationId xmlns:a16="http://schemas.microsoft.com/office/drawing/2014/main" id="{2298EDC8-2699-4F02-9517-06979CA263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118" y="5768299"/>
                  <a:ext cx="1782599" cy="413337"/>
                </a:xfrm>
                <a:prstGeom prst="rect">
                  <a:avLst/>
                </a:prstGeom>
                <a:blipFill>
                  <a:blip r:embed="rId6"/>
                  <a:stretch>
                    <a:fillRect t="-14286" b="-242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39735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2B21C490-682B-4AEF-8830-C16B7FA73BD9}"/>
              </a:ext>
            </a:extLst>
          </p:cNvPr>
          <p:cNvGrpSpPr/>
          <p:nvPr/>
        </p:nvGrpSpPr>
        <p:grpSpPr>
          <a:xfrm>
            <a:off x="120891" y="618093"/>
            <a:ext cx="11759489" cy="5434020"/>
            <a:chOff x="120891" y="618093"/>
            <a:chExt cx="11759489" cy="543402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FC9A4F26-B568-0C9F-45CC-99AE17B51A49}"/>
                </a:ext>
              </a:extLst>
            </p:cNvPr>
            <p:cNvSpPr/>
            <p:nvPr/>
          </p:nvSpPr>
          <p:spPr>
            <a:xfrm>
              <a:off x="2737504" y="618093"/>
              <a:ext cx="7552400" cy="4289321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CF757EBF-9D2C-F975-6592-527BF98464AC}"/>
                    </a:ext>
                  </a:extLst>
                </p:cNvPr>
                <p:cNvSpPr/>
                <p:nvPr/>
              </p:nvSpPr>
              <p:spPr>
                <a:xfrm>
                  <a:off x="586694" y="1515284"/>
                  <a:ext cx="1050820" cy="71898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Noisy </a:t>
                  </a:r>
                  <a:r>
                    <a:rPr lang="en-US" altLang="zh-TW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Calibri"/>
                    </a:rPr>
                    <a:t>sample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40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TW" sz="140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/>
                              <a:cs typeface="Calibri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40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新細明體"/>
                              <a:cs typeface="Calibri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Calibri"/>
                    </a:rPr>
                    <a:t> </a:t>
                  </a:r>
                  <a:endParaRPr lang="zh-TW" altLang="en-US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CF757EBF-9D2C-F975-6592-527BF98464A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694" y="1515284"/>
                  <a:ext cx="1050820" cy="71898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21297A3-982A-56BE-9483-83CF421810CF}"/>
                </a:ext>
              </a:extLst>
            </p:cNvPr>
            <p:cNvSpPr/>
            <p:nvPr/>
          </p:nvSpPr>
          <p:spPr>
            <a:xfrm rot="5400000">
              <a:off x="2731355" y="1668914"/>
              <a:ext cx="1087693" cy="381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ResBlock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7E99EC5-5368-6C09-62E6-07F94BDEC6A0}"/>
                </a:ext>
              </a:extLst>
            </p:cNvPr>
            <p:cNvSpPr/>
            <p:nvPr/>
          </p:nvSpPr>
          <p:spPr>
            <a:xfrm rot="5400000">
              <a:off x="3812903" y="2891801"/>
              <a:ext cx="1087693" cy="381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Res</a:t>
              </a:r>
              <a:r>
                <a:rPr lang="en-US" altLang="zh-TW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Block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AF39DA6-751A-6CFA-C59A-CF3908B885F9}"/>
                </a:ext>
              </a:extLst>
            </p:cNvPr>
            <p:cNvSpPr/>
            <p:nvPr/>
          </p:nvSpPr>
          <p:spPr>
            <a:xfrm rot="5400000">
              <a:off x="5312322" y="3911898"/>
              <a:ext cx="1087693" cy="381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Res</a:t>
              </a:r>
              <a:r>
                <a:rPr lang="en-US" altLang="zh-TW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Block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F12CBC0-9339-56BF-E1FE-AE8BAB184E32}"/>
                </a:ext>
              </a:extLst>
            </p:cNvPr>
            <p:cNvSpPr/>
            <p:nvPr/>
          </p:nvSpPr>
          <p:spPr>
            <a:xfrm rot="5400000">
              <a:off x="6608952" y="3911898"/>
              <a:ext cx="1087693" cy="381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Res</a:t>
              </a:r>
              <a:r>
                <a:rPr lang="en-US" altLang="zh-TW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Block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E610C4-2C72-7C53-05BF-09CE9BE1BF38}"/>
                </a:ext>
              </a:extLst>
            </p:cNvPr>
            <p:cNvSpPr/>
            <p:nvPr/>
          </p:nvSpPr>
          <p:spPr>
            <a:xfrm rot="5400000">
              <a:off x="7592177" y="2891801"/>
              <a:ext cx="1087693" cy="381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Res</a:t>
              </a:r>
              <a:r>
                <a:rPr lang="en-US" altLang="zh-TW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Block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0B5574B-C76F-AAEC-79FC-0BC2A72E8FFE}"/>
                </a:ext>
              </a:extLst>
            </p:cNvPr>
            <p:cNvSpPr/>
            <p:nvPr/>
          </p:nvSpPr>
          <p:spPr>
            <a:xfrm rot="5400000">
              <a:off x="8759758" y="1668914"/>
              <a:ext cx="1087693" cy="381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85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Res</a:t>
              </a:r>
              <a:r>
                <a:rPr lang="en-US" altLang="zh-TW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Block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7DE2C7E9-E876-6AB5-FE56-7CD1D07320F2}"/>
                    </a:ext>
                  </a:extLst>
                </p:cNvPr>
                <p:cNvSpPr txBox="1"/>
                <p:nvPr/>
              </p:nvSpPr>
              <p:spPr>
                <a:xfrm>
                  <a:off x="4501162" y="827027"/>
                  <a:ext cx="3723967" cy="646331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1" tIns="45720" rIns="91441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zh-TW" altLang="en-US" dirty="0">
                      <a:latin typeface="Cambria" panose="02040503050406030204" pitchFamily="18" charset="0"/>
                      <a:ea typeface="新細明體"/>
                      <a:cs typeface="Calibri"/>
                    </a:rPr>
                    <a:t>Denoising U-Net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  <m:t>𝜖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i="1">
                              <a:latin typeface="Cambria Math" panose="02040503050406030204" pitchFamily="18" charset="0"/>
                              <a:ea typeface="+mj-ea"/>
                              <a:cs typeface="Calibri"/>
                            </a:rPr>
                            <m:t>θ</m:t>
                          </m:r>
                        </m:sub>
                      </m:sSub>
                    </m:oMath>
                  </a14:m>
                  <a:r>
                    <a:rPr lang="zh-TW" altLang="en-US" dirty="0">
                      <a:latin typeface="Cambria" panose="02040503050406030204" pitchFamily="18" charset="0"/>
                      <a:ea typeface="新細明體"/>
                      <a:cs typeface="Calibri"/>
                    </a:rPr>
                    <a:t> </a:t>
                  </a:r>
                  <a:endParaRPr lang="zh-TW" altLang="en-US" dirty="0">
                    <a:latin typeface="Cambria" panose="02040503050406030204" pitchFamily="18" charset="0"/>
                    <a:ea typeface="新細明體" panose="02020500000000000000" pitchFamily="18" charset="-120"/>
                    <a:cs typeface="Calibri"/>
                  </a:endParaRPr>
                </a:p>
                <a:p>
                  <a:pPr algn="ctr"/>
                  <a:r>
                    <a:rPr lang="zh-TW" altLang="en-US" dirty="0">
                      <a:latin typeface="Cambria" panose="02040503050406030204" pitchFamily="18" charset="0"/>
                      <a:ea typeface="新細明體"/>
                      <a:cs typeface="Calibri"/>
                    </a:rPr>
                    <a:t>(with attention)</a:t>
                  </a:r>
                </a:p>
              </p:txBody>
            </p:sp>
          </mc:Choice>
          <mc:Fallback xmlns="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7DE2C7E9-E876-6AB5-FE56-7CD1D07320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01162" y="827027"/>
                  <a:ext cx="3723967" cy="646331"/>
                </a:xfrm>
                <a:prstGeom prst="rect">
                  <a:avLst/>
                </a:prstGeom>
                <a:blipFill>
                  <a:blip r:embed="rId3"/>
                  <a:stretch>
                    <a:fillRect t="-3774" b="-1226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01075686-085B-F061-426F-2B837B698DC1}"/>
                    </a:ext>
                  </a:extLst>
                </p:cNvPr>
                <p:cNvSpPr/>
                <p:nvPr/>
              </p:nvSpPr>
              <p:spPr>
                <a:xfrm>
                  <a:off x="10829560" y="1515284"/>
                  <a:ext cx="1050820" cy="718984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/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Predicted noise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140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/>
                          <a:cs typeface="Calibri"/>
                        </a:rPr>
                        <m:t>ϵ</m:t>
                      </m:r>
                    </m:oMath>
                  </a14:m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01075686-085B-F061-426F-2B837B698D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9560" y="1515284"/>
                  <a:ext cx="1050820" cy="71898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AA8747D8-6031-1822-E9AD-9AA8924E67B3}"/>
                </a:ext>
              </a:extLst>
            </p:cNvPr>
            <p:cNvGrpSpPr/>
            <p:nvPr/>
          </p:nvGrpSpPr>
          <p:grpSpPr>
            <a:xfrm>
              <a:off x="3859915" y="2393121"/>
              <a:ext cx="302649" cy="694711"/>
              <a:chOff x="3365397" y="2530884"/>
              <a:chExt cx="880294" cy="694711"/>
            </a:xfrm>
          </p:grpSpPr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7F32BDB2-8842-A124-CCD3-1E2B10A586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65397" y="2530884"/>
                <a:ext cx="1228" cy="693172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線單箭頭接點 22">
                <a:extLst>
                  <a:ext uri="{FF2B5EF4-FFF2-40B4-BE49-F238E27FC236}">
                    <a16:creationId xmlns:a16="http://schemas.microsoft.com/office/drawing/2014/main" id="{2B54DAFA-BE92-BC93-8693-EB36CBCBB032}"/>
                  </a:ext>
                </a:extLst>
              </p:cNvPr>
              <p:cNvCxnSpPr/>
              <p:nvPr/>
            </p:nvCxnSpPr>
            <p:spPr>
              <a:xfrm>
                <a:off x="3368162" y="3220679"/>
                <a:ext cx="877529" cy="49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76B4AC2A-9FA6-AF9D-4BE7-D78004C4E4DB}"/>
                </a:ext>
              </a:extLst>
            </p:cNvPr>
            <p:cNvGrpSpPr/>
            <p:nvPr/>
          </p:nvGrpSpPr>
          <p:grpSpPr>
            <a:xfrm>
              <a:off x="4947607" y="3622153"/>
              <a:ext cx="714376" cy="516501"/>
              <a:chOff x="4588284" y="3747626"/>
              <a:chExt cx="972472" cy="510356"/>
            </a:xfrm>
          </p:grpSpPr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29FCADDF-0A3B-3FDF-F19F-51F7661620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88284" y="3747626"/>
                <a:ext cx="1228" cy="508817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線單箭頭接點 24">
                <a:extLst>
                  <a:ext uri="{FF2B5EF4-FFF2-40B4-BE49-F238E27FC236}">
                    <a16:creationId xmlns:a16="http://schemas.microsoft.com/office/drawing/2014/main" id="{F3E19B44-A79C-8735-5A2A-7FFB54180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1051" y="4246921"/>
                <a:ext cx="969705" cy="110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2F781469-8876-A91B-6E5A-AF8CE8120F81}"/>
                </a:ext>
              </a:extLst>
            </p:cNvPr>
            <p:cNvGrpSpPr/>
            <p:nvPr/>
          </p:nvGrpSpPr>
          <p:grpSpPr>
            <a:xfrm>
              <a:off x="8826232" y="2418104"/>
              <a:ext cx="438045" cy="661947"/>
              <a:chOff x="8553142" y="2518593"/>
              <a:chExt cx="954036" cy="705466"/>
            </a:xfrm>
          </p:grpSpPr>
          <p:cxnSp>
            <p:nvCxnSpPr>
              <p:cNvPr id="29" name="直線單箭頭接點 28">
                <a:extLst>
                  <a:ext uri="{FF2B5EF4-FFF2-40B4-BE49-F238E27FC236}">
                    <a16:creationId xmlns:a16="http://schemas.microsoft.com/office/drawing/2014/main" id="{9DB51A1F-59B5-F70F-08C3-E5C02A9F00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53142" y="3213304"/>
                <a:ext cx="951267" cy="7373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線單箭頭接點 29">
                <a:extLst>
                  <a:ext uri="{FF2B5EF4-FFF2-40B4-BE49-F238E27FC236}">
                    <a16:creationId xmlns:a16="http://schemas.microsoft.com/office/drawing/2014/main" id="{EA6B21F3-B68E-3E4C-D1F8-CF8B522638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505949" y="2518593"/>
                <a:ext cx="1229" cy="70546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7121BB41-74AF-5031-6F95-868138D950DC}"/>
                </a:ext>
              </a:extLst>
            </p:cNvPr>
            <p:cNvGrpSpPr/>
            <p:nvPr/>
          </p:nvGrpSpPr>
          <p:grpSpPr>
            <a:xfrm>
              <a:off x="7345548" y="3640888"/>
              <a:ext cx="732711" cy="497864"/>
              <a:chOff x="7354835" y="3747624"/>
              <a:chExt cx="1009342" cy="510356"/>
            </a:xfrm>
          </p:grpSpPr>
          <p:cxnSp>
            <p:nvCxnSpPr>
              <p:cNvPr id="33" name="直線單箭頭接點 32">
                <a:extLst>
                  <a:ext uri="{FF2B5EF4-FFF2-40B4-BE49-F238E27FC236}">
                    <a16:creationId xmlns:a16="http://schemas.microsoft.com/office/drawing/2014/main" id="{DC4C88CD-EEBB-9674-BB10-51BD5FD436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54835" y="4253063"/>
                <a:ext cx="1006573" cy="4917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線單箭頭接點 33">
                <a:extLst>
                  <a:ext uri="{FF2B5EF4-FFF2-40B4-BE49-F238E27FC236}">
                    <a16:creationId xmlns:a16="http://schemas.microsoft.com/office/drawing/2014/main" id="{58FF1B55-F971-98BE-6F71-EDD929108C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362948" y="3747624"/>
                <a:ext cx="1229" cy="5026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BBFB8251-F99B-F111-D79D-16E23DD0689F}"/>
                </a:ext>
              </a:extLst>
            </p:cNvPr>
            <p:cNvCxnSpPr/>
            <p:nvPr/>
          </p:nvCxnSpPr>
          <p:spPr>
            <a:xfrm>
              <a:off x="3994801" y="1863101"/>
              <a:ext cx="5117691" cy="4917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單箭頭接點 38">
              <a:extLst>
                <a:ext uri="{FF2B5EF4-FFF2-40B4-BE49-F238E27FC236}">
                  <a16:creationId xmlns:a16="http://schemas.microsoft.com/office/drawing/2014/main" id="{EACDC273-DA11-B05A-42D4-55EA0B62099D}"/>
                </a:ext>
              </a:extLst>
            </p:cNvPr>
            <p:cNvCxnSpPr>
              <a:cxnSpLocks/>
            </p:cNvCxnSpPr>
            <p:nvPr/>
          </p:nvCxnSpPr>
          <p:spPr>
            <a:xfrm>
              <a:off x="5088638" y="3085987"/>
              <a:ext cx="2856272" cy="1106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8C12F79D-7213-F4D8-114B-B607BDD088E6}"/>
                </a:ext>
              </a:extLst>
            </p:cNvPr>
            <p:cNvCxnSpPr/>
            <p:nvPr/>
          </p:nvCxnSpPr>
          <p:spPr>
            <a:xfrm>
              <a:off x="1621016" y="1863012"/>
              <a:ext cx="1454772" cy="49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5BF6A56A-F0CC-93EE-0E49-537169F3A9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03490" y="5837310"/>
              <a:ext cx="7931559" cy="36488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134CEE50-33D8-FCAF-FC52-A4CC5DC59390}"/>
                </a:ext>
              </a:extLst>
            </p:cNvPr>
            <p:cNvCxnSpPr>
              <a:cxnSpLocks/>
            </p:cNvCxnSpPr>
            <p:nvPr/>
          </p:nvCxnSpPr>
          <p:spPr>
            <a:xfrm>
              <a:off x="9996871" y="1863012"/>
              <a:ext cx="831048" cy="49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698DF5DF-3F1B-888D-A2CE-92DCE30AF0B0}"/>
                </a:ext>
              </a:extLst>
            </p:cNvPr>
            <p:cNvSpPr/>
            <p:nvPr/>
          </p:nvSpPr>
          <p:spPr>
            <a:xfrm rot="5400000">
              <a:off x="3235258" y="1681204"/>
              <a:ext cx="1087693" cy="381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 dirty="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 Attention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B816C15-061A-2450-7B13-93ECEFCCDD7F}"/>
                </a:ext>
              </a:extLst>
            </p:cNvPr>
            <p:cNvSpPr/>
            <p:nvPr/>
          </p:nvSpPr>
          <p:spPr>
            <a:xfrm rot="5400000">
              <a:off x="4329096" y="2891800"/>
              <a:ext cx="1087693" cy="381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Attention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DC34B7D1-34DD-BCDD-00DE-B6F89BC03BA4}"/>
                </a:ext>
              </a:extLst>
            </p:cNvPr>
            <p:cNvSpPr/>
            <p:nvPr/>
          </p:nvSpPr>
          <p:spPr>
            <a:xfrm rot="5400000">
              <a:off x="8089935" y="2891800"/>
              <a:ext cx="1087693" cy="381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Attention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4BFCBED2-9FF2-4FBE-AEF7-B2C7ED24D8DB}"/>
                </a:ext>
              </a:extLst>
            </p:cNvPr>
            <p:cNvSpPr/>
            <p:nvPr/>
          </p:nvSpPr>
          <p:spPr>
            <a:xfrm rot="5400000">
              <a:off x="9288242" y="1668914"/>
              <a:ext cx="1087693" cy="381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Attention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1FA50AE-9955-2D59-DC88-9D1F3B45B92B}"/>
                </a:ext>
              </a:extLst>
            </p:cNvPr>
            <p:cNvSpPr/>
            <p:nvPr/>
          </p:nvSpPr>
          <p:spPr>
            <a:xfrm rot="5400000">
              <a:off x="5945273" y="3911896"/>
              <a:ext cx="1087693" cy="38100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1" tIns="45720" rIns="91441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sz="160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Attention</a:t>
              </a:r>
            </a:p>
          </p:txBody>
        </p: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F8DC90B7-E82E-40EF-2DDB-9BA8D4934B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95613" y="5125567"/>
              <a:ext cx="7479276" cy="15978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75FB7D6C-0371-16DD-4171-B9BB4779486F}"/>
                </a:ext>
              </a:extLst>
            </p:cNvPr>
            <p:cNvCxnSpPr/>
            <p:nvPr/>
          </p:nvCxnSpPr>
          <p:spPr>
            <a:xfrm flipV="1">
              <a:off x="3257382" y="2414936"/>
              <a:ext cx="11062" cy="27050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線單箭頭接點 25">
              <a:extLst>
                <a:ext uri="{FF2B5EF4-FFF2-40B4-BE49-F238E27FC236}">
                  <a16:creationId xmlns:a16="http://schemas.microsoft.com/office/drawing/2014/main" id="{D0243EAE-461B-74D2-2708-62070E2C37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1220" y="3637922"/>
              <a:ext cx="11062" cy="14944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D79628EB-856F-2D40-8301-B9A931F17CF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6282" y="4657918"/>
              <a:ext cx="1228" cy="474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9A415200-7A9E-7863-C48A-71F76BF5F1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82910" y="4657917"/>
              <a:ext cx="1228" cy="4744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F94EA849-ACAC-4139-CDD6-91B59C2E1B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215298" y="3638023"/>
              <a:ext cx="13518" cy="15127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E24DD175-4119-3A09-6B21-69D6DBC99D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70588" y="2415236"/>
              <a:ext cx="1228" cy="274166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1693FCA5-88C0-4080-A93B-CE10E8382E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8269" y="2427226"/>
              <a:ext cx="11062" cy="34302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1A166631-C841-7A83-D61A-8C0D1D603B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24397" y="3644167"/>
              <a:ext cx="11062" cy="22252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單箭頭接點 48">
              <a:extLst>
                <a:ext uri="{FF2B5EF4-FFF2-40B4-BE49-F238E27FC236}">
                  <a16:creationId xmlns:a16="http://schemas.microsoft.com/office/drawing/2014/main" id="{FA8971AC-52D3-B13C-DFD9-7E01FB4D02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0518" y="4660757"/>
              <a:ext cx="11062" cy="121457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線單箭頭接點 49">
              <a:extLst>
                <a:ext uri="{FF2B5EF4-FFF2-40B4-BE49-F238E27FC236}">
                  <a16:creationId xmlns:a16="http://schemas.microsoft.com/office/drawing/2014/main" id="{A27F0FF7-954A-8B94-230C-23CA1B5D8C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27469" y="3644166"/>
              <a:ext cx="11062" cy="22377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CB895C43-44BD-B621-C389-2BAD14D0DF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35050" y="2419615"/>
              <a:ext cx="4135" cy="34516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線單箭頭接點 51">
              <a:extLst>
                <a:ext uri="{FF2B5EF4-FFF2-40B4-BE49-F238E27FC236}">
                  <a16:creationId xmlns:a16="http://schemas.microsoft.com/office/drawing/2014/main" id="{C35E8C3B-B110-7A0D-138B-D4306BE2FFB4}"/>
                </a:ext>
              </a:extLst>
            </p:cNvPr>
            <p:cNvCxnSpPr/>
            <p:nvPr/>
          </p:nvCxnSpPr>
          <p:spPr>
            <a:xfrm flipV="1">
              <a:off x="3467968" y="1874694"/>
              <a:ext cx="131619" cy="0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C7349035-F240-EF9A-79D8-97C40A0E5F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48622" y="3093893"/>
              <a:ext cx="131619" cy="0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E9D2FBA2-0BD4-7269-2BEB-C567428A7F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10130" y="3080038"/>
              <a:ext cx="131619" cy="0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線單箭頭接點 54">
              <a:extLst>
                <a:ext uri="{FF2B5EF4-FFF2-40B4-BE49-F238E27FC236}">
                  <a16:creationId xmlns:a16="http://schemas.microsoft.com/office/drawing/2014/main" id="{0B996ED3-D583-BAA8-4245-47402819B8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94694" y="1874693"/>
              <a:ext cx="131619" cy="0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單箭頭接點 55">
              <a:extLst>
                <a:ext uri="{FF2B5EF4-FFF2-40B4-BE49-F238E27FC236}">
                  <a16:creationId xmlns:a16="http://schemas.microsoft.com/office/drawing/2014/main" id="{F92C7BE1-389D-47C5-F839-87C8B265BD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44913" y="4146838"/>
              <a:ext cx="228600" cy="0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2A4B69E3-3A26-21AF-F537-9B0E4345B5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82221" y="4146838"/>
              <a:ext cx="256309" cy="0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020A62A-C5B1-4E8E-8AFD-C71758F74C54}"/>
                    </a:ext>
                  </a:extLst>
                </p:cNvPr>
                <p:cNvSpPr/>
                <p:nvPr/>
              </p:nvSpPr>
              <p:spPr>
                <a:xfrm>
                  <a:off x="120892" y="5638776"/>
                  <a:ext cx="1782599" cy="41333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/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Compositional </a:t>
                  </a:r>
                  <a:endParaRPr lang="en-US" altLang="zh-TW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class embedding </a:t>
                  </a:r>
                  <a14:m>
                    <m:oMath xmlns:m="http://schemas.openxmlformats.org/officeDocument/2006/math">
                      <m:r>
                        <a:rPr lang="en-US" altLang="zh-TW" sz="140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/>
                          <a:cs typeface="Calibri"/>
                        </a:rPr>
                        <m:t>𝑐</m:t>
                      </m:r>
                    </m:oMath>
                  </a14:m>
                  <a:endPara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59" name="矩形 58">
                  <a:extLst>
                    <a:ext uri="{FF2B5EF4-FFF2-40B4-BE49-F238E27FC236}">
                      <a16:creationId xmlns:a16="http://schemas.microsoft.com/office/drawing/2014/main" id="{5020A62A-C5B1-4E8E-8AFD-C71758F74C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92" y="5638776"/>
                  <a:ext cx="1782599" cy="413337"/>
                </a:xfrm>
                <a:prstGeom prst="rect">
                  <a:avLst/>
                </a:prstGeom>
                <a:blipFill>
                  <a:blip r:embed="rId5"/>
                  <a:stretch>
                    <a:fillRect t="-14286" b="-2428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93DD4BCC-6E25-4186-A420-9CE8291BBFE1}"/>
                    </a:ext>
                  </a:extLst>
                </p:cNvPr>
                <p:cNvSpPr/>
                <p:nvPr/>
              </p:nvSpPr>
              <p:spPr>
                <a:xfrm>
                  <a:off x="120891" y="4905422"/>
                  <a:ext cx="1782599" cy="413337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Timestep embedding</a:t>
                  </a:r>
                  <a14:m>
                    <m:oMath xmlns:m="http://schemas.openxmlformats.org/officeDocument/2006/math">
                      <m:r>
                        <a:rPr lang="en-US" altLang="zh-TW" sz="140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140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93DD4BCC-6E25-4186-A420-9CE8291BBFE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891" y="4905422"/>
                  <a:ext cx="1782599" cy="413337"/>
                </a:xfrm>
                <a:prstGeom prst="rect">
                  <a:avLst/>
                </a:prstGeom>
                <a:blipFill>
                  <a:blip r:embed="rId6"/>
                  <a:stretch>
                    <a:fillRect t="-15942" b="-260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83928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D635CA-A386-A98A-2F3A-7FE398EB3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BEC8E8-7A28-4228-A0B2-40A2A5EB0C73}"/>
              </a:ext>
            </a:extLst>
          </p:cNvPr>
          <p:cNvGrpSpPr/>
          <p:nvPr/>
        </p:nvGrpSpPr>
        <p:grpSpPr>
          <a:xfrm>
            <a:off x="227369" y="762203"/>
            <a:ext cx="10754311" cy="5482890"/>
            <a:chOff x="227369" y="762203"/>
            <a:chExt cx="10754311" cy="5482890"/>
          </a:xfrm>
        </p:grpSpPr>
        <p:sp>
          <p:nvSpPr>
            <p:cNvPr id="2" name="矩形: 圓角 1">
              <a:extLst>
                <a:ext uri="{FF2B5EF4-FFF2-40B4-BE49-F238E27FC236}">
                  <a16:creationId xmlns:a16="http://schemas.microsoft.com/office/drawing/2014/main" id="{5C1B0282-1AD0-461C-1FE7-C52F032B4A3A}"/>
                </a:ext>
              </a:extLst>
            </p:cNvPr>
            <p:cNvSpPr/>
            <p:nvPr/>
          </p:nvSpPr>
          <p:spPr>
            <a:xfrm>
              <a:off x="2158566" y="762203"/>
              <a:ext cx="8003314" cy="3958289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78652DE-3DF5-D002-50B6-F65249B1DC4F}"/>
                    </a:ext>
                  </a:extLst>
                </p:cNvPr>
                <p:cNvSpPr/>
                <p:nvPr/>
              </p:nvSpPr>
              <p:spPr>
                <a:xfrm>
                  <a:off x="713542" y="2015410"/>
                  <a:ext cx="1050820" cy="718984"/>
                </a:xfrm>
                <a:prstGeom prst="rect">
                  <a:avLst/>
                </a:prstGeom>
                <a:ln/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/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Hidden state </a:t>
                  </a:r>
                  <a14:m>
                    <m:oMath xmlns:m="http://schemas.openxmlformats.org/officeDocument/2006/math">
                      <m:r>
                        <a:rPr lang="en-US" altLang="zh-TW" sz="140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/>
                          <a:cs typeface="Calibri"/>
                        </a:rPr>
                        <m:t>h</m:t>
                      </m:r>
                    </m:oMath>
                  </a14:m>
                  <a:endPara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D78652DE-3DF5-D002-50B6-F65249B1DC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542" y="2015410"/>
                  <a:ext cx="1050820" cy="71898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D47308FF-7BFD-983A-A18D-F986E3B9F6E6}"/>
                    </a:ext>
                  </a:extLst>
                </p:cNvPr>
                <p:cNvSpPr/>
                <p:nvPr/>
              </p:nvSpPr>
              <p:spPr>
                <a:xfrm>
                  <a:off x="227370" y="5100483"/>
                  <a:ext cx="1782599" cy="413337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Timestep embedding</a:t>
                  </a:r>
                  <a14:m>
                    <m:oMath xmlns:m="http://schemas.openxmlformats.org/officeDocument/2006/math">
                      <m:r>
                        <a:rPr lang="en-US" altLang="zh-TW" sz="140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140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zh-TW" altLang="en-US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D47308FF-7BFD-983A-A18D-F986E3B9F6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70" y="5100483"/>
                  <a:ext cx="1782599" cy="413337"/>
                </a:xfrm>
                <a:prstGeom prst="rect">
                  <a:avLst/>
                </a:prstGeom>
                <a:blipFill>
                  <a:blip r:embed="rId3"/>
                  <a:stretch>
                    <a:fillRect t="-15942" b="-2608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E0C30809-778C-85B8-DD19-8166E2B4C647}"/>
                    </a:ext>
                  </a:extLst>
                </p:cNvPr>
                <p:cNvSpPr/>
                <p:nvPr/>
              </p:nvSpPr>
              <p:spPr>
                <a:xfrm>
                  <a:off x="227369" y="5831756"/>
                  <a:ext cx="1782599" cy="413337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/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Compositional </a:t>
                  </a:r>
                  <a:endParaRPr lang="en-US" altLang="zh-TW" sz="1401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  <a:p>
                  <a:pPr algn="ctr"/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class embedding </a:t>
                  </a:r>
                  <a14:m>
                    <m:oMath xmlns:m="http://schemas.openxmlformats.org/officeDocument/2006/math">
                      <m:r>
                        <a:rPr lang="en-US" altLang="zh-TW" sz="140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/>
                          <a:cs typeface="Calibri"/>
                        </a:rPr>
                        <m:t>𝑐</m:t>
                      </m:r>
                    </m:oMath>
                  </a14:m>
                  <a:r>
                    <a:rPr lang="zh-TW" altLang="en-US" sz="1401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  </a:t>
                  </a: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E0C30809-778C-85B8-DD19-8166E2B4C64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69" y="5831756"/>
                  <a:ext cx="1782599" cy="413337"/>
                </a:xfrm>
                <a:prstGeom prst="rect">
                  <a:avLst/>
                </a:prstGeom>
                <a:blipFill>
                  <a:blip r:embed="rId4"/>
                  <a:stretch>
                    <a:fillRect t="-15942" b="-2608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35D90DB1-C28E-0FC6-1DB0-0EB3A254FEF1}"/>
                </a:ext>
              </a:extLst>
            </p:cNvPr>
            <p:cNvSpPr txBox="1"/>
            <p:nvPr/>
          </p:nvSpPr>
          <p:spPr>
            <a:xfrm>
              <a:off x="4022157" y="971137"/>
              <a:ext cx="4279852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1" tIns="45720" rIns="91441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TW" altLang="en-US">
                  <a:latin typeface="Cambria" panose="02040503050406030204" pitchFamily="18" charset="0"/>
                  <a:ea typeface="新細明體"/>
                  <a:cs typeface="Calibri"/>
                </a:rPr>
                <a:t>Conditioned ResBlock</a:t>
              </a:r>
              <a:endParaRPr lang="zh-TW" altLang="en-US">
                <a:latin typeface="Cambria" panose="02040503050406030204" pitchFamily="18" charset="0"/>
                <a:cs typeface="Calibri" panose="020F0502020204030204"/>
              </a:endParaRPr>
            </a:p>
          </p:txBody>
        </p: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03F31948-C4CE-CA50-0815-9E034A85B4BD}"/>
                </a:ext>
              </a:extLst>
            </p:cNvPr>
            <p:cNvCxnSpPr/>
            <p:nvPr/>
          </p:nvCxnSpPr>
          <p:spPr>
            <a:xfrm>
              <a:off x="1754108" y="2375630"/>
              <a:ext cx="1005068" cy="49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C286F91A-F054-EBF0-35B6-3E4D70F91D0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9558" y="6040885"/>
              <a:ext cx="4141252" cy="7576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9F143E3D-6B6D-557D-BCE7-2248C062F9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44288" y="2372193"/>
              <a:ext cx="1037392" cy="96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" name="立方體 2">
              <a:extLst>
                <a:ext uri="{FF2B5EF4-FFF2-40B4-BE49-F238E27FC236}">
                  <a16:creationId xmlns:a16="http://schemas.microsoft.com/office/drawing/2014/main" id="{E2714CBA-3D68-2D10-75E3-387C9A88A792}"/>
                </a:ext>
              </a:extLst>
            </p:cNvPr>
            <p:cNvSpPr/>
            <p:nvPr/>
          </p:nvSpPr>
          <p:spPr>
            <a:xfrm>
              <a:off x="2766933" y="1611442"/>
              <a:ext cx="1786329" cy="1286655"/>
            </a:xfrm>
            <a:prstGeom prst="cub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ConvBlock1</a:t>
              </a:r>
              <a:endParaRPr lang="zh-TW" altLang="en-US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7" name="立方體 6">
              <a:extLst>
                <a:ext uri="{FF2B5EF4-FFF2-40B4-BE49-F238E27FC236}">
                  <a16:creationId xmlns:a16="http://schemas.microsoft.com/office/drawing/2014/main" id="{E61C1773-890D-1ECB-67F0-A5F32E96C93F}"/>
                </a:ext>
              </a:extLst>
            </p:cNvPr>
            <p:cNvSpPr/>
            <p:nvPr/>
          </p:nvSpPr>
          <p:spPr>
            <a:xfrm>
              <a:off x="7332686" y="1611441"/>
              <a:ext cx="1780083" cy="1286655"/>
            </a:xfrm>
            <a:prstGeom prst="cub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1" tIns="45720" rIns="91441" bIns="45720" rtlCol="0" anchor="ctr"/>
            <a:lstStyle/>
            <a:p>
              <a:pPr algn="ctr"/>
              <a:r>
                <a:rPr lang="zh-TW" altLang="en-US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ConvBlock2</a:t>
              </a:r>
              <a:endParaRPr lang="zh-TW" altLang="en-US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6" name="立方體 15">
              <a:extLst>
                <a:ext uri="{FF2B5EF4-FFF2-40B4-BE49-F238E27FC236}">
                  <a16:creationId xmlns:a16="http://schemas.microsoft.com/office/drawing/2014/main" id="{8D256E13-D250-3A5E-4CE4-BDE7C65EA30D}"/>
                </a:ext>
              </a:extLst>
            </p:cNvPr>
            <p:cNvSpPr/>
            <p:nvPr/>
          </p:nvSpPr>
          <p:spPr>
            <a:xfrm>
              <a:off x="5096654" y="1823802"/>
              <a:ext cx="1692640" cy="955624"/>
            </a:xfrm>
            <a:prstGeom prst="cube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1" tIns="45720" rIns="91441" bIns="45720" rtlCol="0" anchor="ctr"/>
            <a:lstStyle/>
            <a:p>
              <a:pPr algn="ctr"/>
              <a:r>
                <a:rPr lang="zh-TW" altLang="en-US" dirty="0">
                  <a:solidFill>
                    <a:schemeClr val="tx1"/>
                  </a:solidFill>
                  <a:latin typeface="Cambria" panose="02040503050406030204" pitchFamily="18" charset="0"/>
                  <a:ea typeface="新細明體"/>
                  <a:cs typeface="Calibri"/>
                </a:rPr>
                <a:t>Conditioning module</a:t>
              </a:r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2DA3B4C0-4592-112D-176D-0415CE122868}"/>
                </a:ext>
              </a:extLst>
            </p:cNvPr>
            <p:cNvCxnSpPr>
              <a:cxnSpLocks/>
            </p:cNvCxnSpPr>
            <p:nvPr/>
          </p:nvCxnSpPr>
          <p:spPr>
            <a:xfrm>
              <a:off x="4389973" y="2375627"/>
              <a:ext cx="705263" cy="49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FD083380-B47D-D6EB-444B-2B7506364AA6}"/>
                </a:ext>
              </a:extLst>
            </p:cNvPr>
            <p:cNvCxnSpPr>
              <a:cxnSpLocks/>
            </p:cNvCxnSpPr>
            <p:nvPr/>
          </p:nvCxnSpPr>
          <p:spPr>
            <a:xfrm>
              <a:off x="6626005" y="2375626"/>
              <a:ext cx="705263" cy="49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B8A23602-DED2-993C-B69E-321AD6E014AF}"/>
                </a:ext>
              </a:extLst>
            </p:cNvPr>
            <p:cNvCxnSpPr/>
            <p:nvPr/>
          </p:nvCxnSpPr>
          <p:spPr>
            <a:xfrm flipH="1">
              <a:off x="2380938" y="2372193"/>
              <a:ext cx="3747" cy="1151744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BDF26B6D-26A2-CCF4-38D9-CD7658E985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4421" y="3521269"/>
              <a:ext cx="7384447" cy="47259"/>
            </a:xfrm>
            <a:prstGeom prst="straightConnector1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CD9CD183-67A6-B085-587B-471F9112845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09558" y="5303868"/>
              <a:ext cx="3547891" cy="1331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BF4590FE-4DB8-DA22-B9AA-15D6650DAC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38542" y="2775998"/>
              <a:ext cx="6768" cy="326793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線單箭頭接點 7">
              <a:extLst>
                <a:ext uri="{FF2B5EF4-FFF2-40B4-BE49-F238E27FC236}">
                  <a16:creationId xmlns:a16="http://schemas.microsoft.com/office/drawing/2014/main" id="{AC9AA847-D366-869B-DF86-647E65076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58868" y="2571362"/>
              <a:ext cx="1" cy="9971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E594AF92-A9FF-9E26-5BB5-AE2A778AD366}"/>
                </a:ext>
              </a:extLst>
            </p:cNvPr>
            <p:cNvCxnSpPr>
              <a:cxnSpLocks/>
            </p:cNvCxnSpPr>
            <p:nvPr/>
          </p:nvCxnSpPr>
          <p:spPr>
            <a:xfrm>
              <a:off x="8899419" y="2375626"/>
              <a:ext cx="674034" cy="49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71021F8C-7204-8C78-74AF-46100D096B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5703" y="2782244"/>
              <a:ext cx="5723" cy="25184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FA122868-74DB-41DA-9E0A-7F2AAF4AC6DD}"/>
                </a:ext>
              </a:extLst>
            </p:cNvPr>
            <p:cNvGrpSpPr/>
            <p:nvPr/>
          </p:nvGrpSpPr>
          <p:grpSpPr>
            <a:xfrm>
              <a:off x="9564301" y="2187527"/>
              <a:ext cx="389136" cy="369332"/>
              <a:chOff x="3579183" y="2510669"/>
              <a:chExt cx="389136" cy="369332"/>
            </a:xfrm>
          </p:grpSpPr>
          <p:sp>
            <p:nvSpPr>
              <p:cNvPr id="24" name="流程圖: 接點 23">
                <a:extLst>
                  <a:ext uri="{FF2B5EF4-FFF2-40B4-BE49-F238E27FC236}">
                    <a16:creationId xmlns:a16="http://schemas.microsoft.com/office/drawing/2014/main" id="{BB5F3CE5-09DE-4FD2-AF58-B25F3C53B607}"/>
                  </a:ext>
                </a:extLst>
              </p:cNvPr>
              <p:cNvSpPr/>
              <p:nvPr/>
            </p:nvSpPr>
            <p:spPr>
              <a:xfrm>
                <a:off x="3579183" y="2510669"/>
                <a:ext cx="389136" cy="369332"/>
              </a:xfrm>
              <a:prstGeom prst="flowChart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u="sng">
                  <a:latin typeface="Cambria" panose="02040503050406030204" pitchFamily="18" charset="0"/>
                </a:endParaRPr>
              </a:p>
            </p:txBody>
          </p: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F3A5B80D-FC50-4579-B38A-B8783113C6B4}"/>
                  </a:ext>
                </a:extLst>
              </p:cNvPr>
              <p:cNvCxnSpPr/>
              <p:nvPr/>
            </p:nvCxnSpPr>
            <p:spPr>
              <a:xfrm>
                <a:off x="3774120" y="2589913"/>
                <a:ext cx="0" cy="210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6B9224BA-054B-4576-B00A-AD072D9E0C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6848" y="2695335"/>
                <a:ext cx="21380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4602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5EF5CF6-95AC-44AA-B92C-D516F30CE0D9}"/>
              </a:ext>
            </a:extLst>
          </p:cNvPr>
          <p:cNvGrpSpPr/>
          <p:nvPr/>
        </p:nvGrpSpPr>
        <p:grpSpPr>
          <a:xfrm>
            <a:off x="1882942" y="1238821"/>
            <a:ext cx="8426115" cy="3267874"/>
            <a:chOff x="1882942" y="1238821"/>
            <a:chExt cx="8426115" cy="3267874"/>
          </a:xfrm>
        </p:grpSpPr>
        <p:sp>
          <p:nvSpPr>
            <p:cNvPr id="93" name="立方體 92">
              <a:extLst>
                <a:ext uri="{FF2B5EF4-FFF2-40B4-BE49-F238E27FC236}">
                  <a16:creationId xmlns:a16="http://schemas.microsoft.com/office/drawing/2014/main" id="{D190BEA6-79A9-40CB-ACC6-528917BA2BDB}"/>
                </a:ext>
              </a:extLst>
            </p:cNvPr>
            <p:cNvSpPr/>
            <p:nvPr/>
          </p:nvSpPr>
          <p:spPr>
            <a:xfrm>
              <a:off x="6828989" y="1238821"/>
              <a:ext cx="1958134" cy="1206673"/>
            </a:xfrm>
            <a:prstGeom prst="cub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ConvBlock2</a:t>
              </a:r>
              <a:endParaRPr lang="zh-TW" altLang="en-US" sz="18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FFEA8C08-551C-4B2F-BAD4-2B3FEBA7C259}"/>
                </a:ext>
              </a:extLst>
            </p:cNvPr>
            <p:cNvGrpSpPr/>
            <p:nvPr/>
          </p:nvGrpSpPr>
          <p:grpSpPr>
            <a:xfrm>
              <a:off x="4926135" y="1787704"/>
              <a:ext cx="436059" cy="386158"/>
              <a:chOff x="3579183" y="2510669"/>
              <a:chExt cx="389136" cy="369332"/>
            </a:xfrm>
          </p:grpSpPr>
          <p:sp>
            <p:nvSpPr>
              <p:cNvPr id="106" name="流程圖: 接點 105">
                <a:extLst>
                  <a:ext uri="{FF2B5EF4-FFF2-40B4-BE49-F238E27FC236}">
                    <a16:creationId xmlns:a16="http://schemas.microsoft.com/office/drawing/2014/main" id="{CF2E0605-17F7-453E-9EDC-F435978E78C9}"/>
                  </a:ext>
                </a:extLst>
              </p:cNvPr>
              <p:cNvSpPr/>
              <p:nvPr/>
            </p:nvSpPr>
            <p:spPr>
              <a:xfrm>
                <a:off x="3579183" y="2510669"/>
                <a:ext cx="389136" cy="369332"/>
              </a:xfrm>
              <a:prstGeom prst="flowChart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u="sng"/>
              </a:p>
            </p:txBody>
          </p: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5A263D16-F980-4880-A4B8-C76CA3F11B80}"/>
                  </a:ext>
                </a:extLst>
              </p:cNvPr>
              <p:cNvCxnSpPr/>
              <p:nvPr/>
            </p:nvCxnSpPr>
            <p:spPr>
              <a:xfrm>
                <a:off x="3774120" y="2589913"/>
                <a:ext cx="0" cy="210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54DA3437-E328-4B50-9EF4-CE7F4852F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6848" y="2695335"/>
                <a:ext cx="21380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5" name="直線單箭頭接點 94">
              <a:extLst>
                <a:ext uri="{FF2B5EF4-FFF2-40B4-BE49-F238E27FC236}">
                  <a16:creationId xmlns:a16="http://schemas.microsoft.com/office/drawing/2014/main" id="{CB02E140-E080-425B-9575-5BC119D6DFBF}"/>
                </a:ext>
              </a:extLst>
            </p:cNvPr>
            <p:cNvCxnSpPr>
              <a:cxnSpLocks/>
            </p:cNvCxnSpPr>
            <p:nvPr/>
          </p:nvCxnSpPr>
          <p:spPr>
            <a:xfrm>
              <a:off x="3910595" y="1980783"/>
              <a:ext cx="1004350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80D5DEFE-E640-45AD-9D83-3553C596E152}"/>
                </a:ext>
              </a:extLst>
            </p:cNvPr>
            <p:cNvGrpSpPr/>
            <p:nvPr/>
          </p:nvGrpSpPr>
          <p:grpSpPr>
            <a:xfrm>
              <a:off x="3909374" y="2173862"/>
              <a:ext cx="1168074" cy="992119"/>
              <a:chOff x="3907166" y="2193527"/>
              <a:chExt cx="1129071" cy="1381852"/>
            </a:xfrm>
          </p:grpSpPr>
          <p:cxnSp>
            <p:nvCxnSpPr>
              <p:cNvPr id="96" name="直線單箭頭接點 95">
                <a:extLst>
                  <a:ext uri="{FF2B5EF4-FFF2-40B4-BE49-F238E27FC236}">
                    <a16:creationId xmlns:a16="http://schemas.microsoft.com/office/drawing/2014/main" id="{6E00681F-A200-486C-8280-5534D260DD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7166" y="3575379"/>
                <a:ext cx="1129071" cy="0"/>
              </a:xfrm>
              <a:prstGeom prst="straightConnector1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直線單箭頭接點 97">
                <a:extLst>
                  <a:ext uri="{FF2B5EF4-FFF2-40B4-BE49-F238E27FC236}">
                    <a16:creationId xmlns:a16="http://schemas.microsoft.com/office/drawing/2014/main" id="{EF76D4E0-975D-4103-87E5-70CDA82157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6235" y="2193527"/>
                <a:ext cx="0" cy="137854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C1B07F82-7F5C-4C48-820F-71A0467FED72}"/>
                </a:ext>
              </a:extLst>
            </p:cNvPr>
            <p:cNvGrpSpPr/>
            <p:nvPr/>
          </p:nvGrpSpPr>
          <p:grpSpPr>
            <a:xfrm>
              <a:off x="3909373" y="2173862"/>
              <a:ext cx="1312426" cy="2004842"/>
              <a:chOff x="3903317" y="2193527"/>
              <a:chExt cx="1277271" cy="2914484"/>
            </a:xfrm>
          </p:grpSpPr>
          <p:cxnSp>
            <p:nvCxnSpPr>
              <p:cNvPr id="97" name="直線單箭頭接點 96">
                <a:extLst>
                  <a:ext uri="{FF2B5EF4-FFF2-40B4-BE49-F238E27FC236}">
                    <a16:creationId xmlns:a16="http://schemas.microsoft.com/office/drawing/2014/main" id="{B872EEE9-D141-4BE8-BFE1-260F533EA6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903317" y="5108011"/>
                <a:ext cx="1275137" cy="0"/>
              </a:xfrm>
              <a:prstGeom prst="straightConnector1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直線單箭頭接點 98">
                <a:extLst>
                  <a:ext uri="{FF2B5EF4-FFF2-40B4-BE49-F238E27FC236}">
                    <a16:creationId xmlns:a16="http://schemas.microsoft.com/office/drawing/2014/main" id="{42A6A08C-D7FC-4751-AED9-7189DB8016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80588" y="2193527"/>
                <a:ext cx="0" cy="29144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00" name="直線單箭頭接點 99">
              <a:extLst>
                <a:ext uri="{FF2B5EF4-FFF2-40B4-BE49-F238E27FC236}">
                  <a16:creationId xmlns:a16="http://schemas.microsoft.com/office/drawing/2014/main" id="{278E89D7-9B49-4A3C-8335-D011E1149BD0}"/>
                </a:ext>
              </a:extLst>
            </p:cNvPr>
            <p:cNvCxnSpPr>
              <a:cxnSpLocks/>
              <a:endCxn id="106" idx="2"/>
            </p:cNvCxnSpPr>
            <p:nvPr/>
          </p:nvCxnSpPr>
          <p:spPr>
            <a:xfrm>
              <a:off x="3631162" y="1980780"/>
              <a:ext cx="129497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直線單箭頭接點 100">
              <a:extLst>
                <a:ext uri="{FF2B5EF4-FFF2-40B4-BE49-F238E27FC236}">
                  <a16:creationId xmlns:a16="http://schemas.microsoft.com/office/drawing/2014/main" id="{83AE9A1B-EDCC-4EA8-835C-C489E86CF9E9}"/>
                </a:ext>
              </a:extLst>
            </p:cNvPr>
            <p:cNvCxnSpPr>
              <a:cxnSpLocks/>
            </p:cNvCxnSpPr>
            <p:nvPr/>
          </p:nvCxnSpPr>
          <p:spPr>
            <a:xfrm>
              <a:off x="5362196" y="1980780"/>
              <a:ext cx="146679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直線單箭頭接點 101">
              <a:extLst>
                <a:ext uri="{FF2B5EF4-FFF2-40B4-BE49-F238E27FC236}">
                  <a16:creationId xmlns:a16="http://schemas.microsoft.com/office/drawing/2014/main" id="{F2D7996F-9BC3-44F5-9110-9EDCE403FC01}"/>
                </a:ext>
              </a:extLst>
            </p:cNvPr>
            <p:cNvCxnSpPr>
              <a:cxnSpLocks/>
            </p:cNvCxnSpPr>
            <p:nvPr/>
          </p:nvCxnSpPr>
          <p:spPr>
            <a:xfrm>
              <a:off x="8580169" y="1974850"/>
              <a:ext cx="1384142" cy="59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3D2ED69B-AC71-4FC8-9145-39F675AF036A}"/>
                    </a:ext>
                  </a:extLst>
                </p:cNvPr>
                <p:cNvSpPr/>
                <p:nvPr/>
              </p:nvSpPr>
              <p:spPr>
                <a:xfrm>
                  <a:off x="2599142" y="1610286"/>
                  <a:ext cx="1310233" cy="740996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Calibri"/>
                    </a:rPr>
                    <a:t>Hidden state </a:t>
                  </a:r>
                  <a14:m>
                    <m:oMath xmlns:m="http://schemas.openxmlformats.org/officeDocument/2006/math"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/>
                          <a:cs typeface="Calibri"/>
                        </a:rPr>
                        <m:t>h</m:t>
                      </m:r>
                    </m:oMath>
                  </a14:m>
                  <a:r>
                    <a:rPr lang="en-US" altLang="zh-TW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Calibri"/>
                    </a:rPr>
                    <a:t> </a:t>
                  </a:r>
                  <a:endParaRPr lang="zh-TW" altLang="en-US" sz="18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3D2ED69B-AC71-4FC8-9145-39F675AF03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9142" y="1610286"/>
                  <a:ext cx="1310233" cy="740996"/>
                </a:xfrm>
                <a:prstGeom prst="rect">
                  <a:avLst/>
                </a:prstGeom>
                <a:blipFill>
                  <a:blip r:embed="rId2"/>
                  <a:stretch>
                    <a:fillRect b="-403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EBD94C84-CDCF-4D63-9597-832E2FF4F69C}"/>
                    </a:ext>
                  </a:extLst>
                </p:cNvPr>
                <p:cNvSpPr/>
                <p:nvPr/>
              </p:nvSpPr>
              <p:spPr>
                <a:xfrm>
                  <a:off x="1882942" y="2895912"/>
                  <a:ext cx="2026431" cy="584705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/>
                <a:p>
                  <a:pPr algn="ctr"/>
                  <a:r>
                    <a:rPr lang="zh-TW" altLang="en-US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Compositional class embedding </a:t>
                  </a:r>
                  <a14:m>
                    <m:oMath xmlns:m="http://schemas.openxmlformats.org/officeDocument/2006/math"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/>
                          <a:cs typeface="Calibri"/>
                        </a:rPr>
                        <m:t>𝑐</m:t>
                      </m:r>
                    </m:oMath>
                  </a14:m>
                  <a:endParaRPr lang="zh-TW" altLang="en-US" sz="1800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</mc:Choice>
          <mc:Fallback>
            <p:sp>
              <p:nvSpPr>
                <p:cNvPr id="104" name="矩形 103">
                  <a:extLst>
                    <a:ext uri="{FF2B5EF4-FFF2-40B4-BE49-F238E27FC236}">
                      <a16:creationId xmlns:a16="http://schemas.microsoft.com/office/drawing/2014/main" id="{EBD94C84-CDCF-4D63-9597-832E2FF4F6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2942" y="2895912"/>
                  <a:ext cx="2026431" cy="584705"/>
                </a:xfrm>
                <a:prstGeom prst="rect">
                  <a:avLst/>
                </a:prstGeom>
                <a:blipFill>
                  <a:blip r:embed="rId3"/>
                  <a:stretch>
                    <a:fillRect l="-898" t="-10204" b="-19388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654A1CE0-1C71-414B-914B-F053B027836E}"/>
                    </a:ext>
                  </a:extLst>
                </p:cNvPr>
                <p:cNvSpPr/>
                <p:nvPr/>
              </p:nvSpPr>
              <p:spPr>
                <a:xfrm>
                  <a:off x="1894366" y="3921992"/>
                  <a:ext cx="2012814" cy="584703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Timestep embedding </a:t>
                  </a:r>
                  <a14:m>
                    <m:oMath xmlns:m="http://schemas.openxmlformats.org/officeDocument/2006/math">
                      <m:r>
                        <a:rPr lang="zh-TW" altLang="en-US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zh-TW" altLang="en-US" sz="1800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</mc:Choice>
          <mc:Fallback>
            <p:sp>
              <p:nvSpPr>
                <p:cNvPr id="105" name="矩形 104">
                  <a:extLst>
                    <a:ext uri="{FF2B5EF4-FFF2-40B4-BE49-F238E27FC236}">
                      <a16:creationId xmlns:a16="http://schemas.microsoft.com/office/drawing/2014/main" id="{654A1CE0-1C71-414B-914B-F053B02783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4366" y="3921992"/>
                  <a:ext cx="2012814" cy="584703"/>
                </a:xfrm>
                <a:prstGeom prst="rect">
                  <a:avLst/>
                </a:prstGeom>
                <a:blipFill>
                  <a:blip r:embed="rId4"/>
                  <a:stretch>
                    <a:fillRect t="-10204" b="-1938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1D9CDDCD-E6A1-454D-9515-EAAC1A0CD63A}"/>
                </a:ext>
              </a:extLst>
            </p:cNvPr>
            <p:cNvGrpSpPr/>
            <p:nvPr/>
          </p:nvGrpSpPr>
          <p:grpSpPr>
            <a:xfrm>
              <a:off x="7486445" y="3987840"/>
              <a:ext cx="2822612" cy="381725"/>
              <a:chOff x="5829536" y="3859417"/>
              <a:chExt cx="1877527" cy="261610"/>
            </a:xfrm>
          </p:grpSpPr>
          <p:grpSp>
            <p:nvGrpSpPr>
              <p:cNvPr id="110" name="群組 109">
                <a:extLst>
                  <a:ext uri="{FF2B5EF4-FFF2-40B4-BE49-F238E27FC236}">
                    <a16:creationId xmlns:a16="http://schemas.microsoft.com/office/drawing/2014/main" id="{098FFB4D-14B5-4F2B-9C23-946C448527EB}"/>
                  </a:ext>
                </a:extLst>
              </p:cNvPr>
              <p:cNvGrpSpPr/>
              <p:nvPr/>
            </p:nvGrpSpPr>
            <p:grpSpPr>
              <a:xfrm>
                <a:off x="5829536" y="3916679"/>
                <a:ext cx="188896" cy="171251"/>
                <a:chOff x="3579183" y="2510669"/>
                <a:chExt cx="389136" cy="369332"/>
              </a:xfrm>
            </p:grpSpPr>
            <p:sp>
              <p:nvSpPr>
                <p:cNvPr id="112" name="流程圖: 接點 111">
                  <a:extLst>
                    <a:ext uri="{FF2B5EF4-FFF2-40B4-BE49-F238E27FC236}">
                      <a16:creationId xmlns:a16="http://schemas.microsoft.com/office/drawing/2014/main" id="{867DB5BB-7B2B-4A04-BFD5-0818E814EAC1}"/>
                    </a:ext>
                  </a:extLst>
                </p:cNvPr>
                <p:cNvSpPr/>
                <p:nvPr/>
              </p:nvSpPr>
              <p:spPr>
                <a:xfrm>
                  <a:off x="3579183" y="2510669"/>
                  <a:ext cx="389136" cy="369332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u="sng"/>
                </a:p>
              </p:txBody>
            </p:sp>
            <p:cxnSp>
              <p:nvCxnSpPr>
                <p:cNvPr id="113" name="直線接點 112">
                  <a:extLst>
                    <a:ext uri="{FF2B5EF4-FFF2-40B4-BE49-F238E27FC236}">
                      <a16:creationId xmlns:a16="http://schemas.microsoft.com/office/drawing/2014/main" id="{EDE5633A-1675-491A-A04E-44706CBDF43E}"/>
                    </a:ext>
                  </a:extLst>
                </p:cNvPr>
                <p:cNvCxnSpPr/>
                <p:nvPr/>
              </p:nvCxnSpPr>
              <p:spPr>
                <a:xfrm>
                  <a:off x="3774120" y="2589913"/>
                  <a:ext cx="0" cy="210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線接點 113">
                  <a:extLst>
                    <a:ext uri="{FF2B5EF4-FFF2-40B4-BE49-F238E27FC236}">
                      <a16:creationId xmlns:a16="http://schemas.microsoft.com/office/drawing/2014/main" id="{7F3F415B-5080-4AFF-828F-0133838AA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6848" y="2695335"/>
                  <a:ext cx="2138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1" name="文字方塊 110">
                <a:extLst>
                  <a:ext uri="{FF2B5EF4-FFF2-40B4-BE49-F238E27FC236}">
                    <a16:creationId xmlns:a16="http://schemas.microsoft.com/office/drawing/2014/main" id="{A008F116-D80D-40CE-B11F-5C1762D94CF5}"/>
                  </a:ext>
                </a:extLst>
              </p:cNvPr>
              <p:cNvSpPr txBox="1"/>
              <p:nvPr/>
            </p:nvSpPr>
            <p:spPr>
              <a:xfrm>
                <a:off x="5923983" y="3859417"/>
                <a:ext cx="17830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/>
                  <a:t>element-wise addition</a:t>
                </a:r>
                <a:endParaRPr lang="zh-TW" altLang="en-US" sz="1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4377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群組 57">
            <a:extLst>
              <a:ext uri="{FF2B5EF4-FFF2-40B4-BE49-F238E27FC236}">
                <a16:creationId xmlns:a16="http://schemas.microsoft.com/office/drawing/2014/main" id="{5E26EC18-8D9E-4177-8F1B-4265E2AD9CE0}"/>
              </a:ext>
            </a:extLst>
          </p:cNvPr>
          <p:cNvGrpSpPr/>
          <p:nvPr/>
        </p:nvGrpSpPr>
        <p:grpSpPr>
          <a:xfrm>
            <a:off x="406303" y="1334046"/>
            <a:ext cx="11028613" cy="3916380"/>
            <a:chOff x="406303" y="1334046"/>
            <a:chExt cx="11028613" cy="3916380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8175F053-0A0C-4E00-9C1A-84ED361557CB}"/>
                </a:ext>
              </a:extLst>
            </p:cNvPr>
            <p:cNvGrpSpPr/>
            <p:nvPr/>
          </p:nvGrpSpPr>
          <p:grpSpPr>
            <a:xfrm>
              <a:off x="406303" y="1334046"/>
              <a:ext cx="11028613" cy="3916380"/>
              <a:chOff x="406303" y="1334046"/>
              <a:chExt cx="11028613" cy="3491010"/>
            </a:xfrm>
          </p:grpSpPr>
          <p:sp>
            <p:nvSpPr>
              <p:cNvPr id="18" name="立方體 17">
                <a:extLst>
                  <a:ext uri="{FF2B5EF4-FFF2-40B4-BE49-F238E27FC236}">
                    <a16:creationId xmlns:a16="http://schemas.microsoft.com/office/drawing/2014/main" id="{BA876561-35C4-492B-B1C8-36D4978DD357}"/>
                  </a:ext>
                </a:extLst>
              </p:cNvPr>
              <p:cNvSpPr/>
              <p:nvPr/>
            </p:nvSpPr>
            <p:spPr>
              <a:xfrm>
                <a:off x="3554865" y="2710969"/>
                <a:ext cx="1716579" cy="1010883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Projection</a:t>
                </a:r>
                <a:endParaRPr lang="zh-TW" altLang="en-US" sz="1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grpSp>
            <p:nvGrpSpPr>
              <p:cNvPr id="19" name="群組 18">
                <a:extLst>
                  <a:ext uri="{FF2B5EF4-FFF2-40B4-BE49-F238E27FC236}">
                    <a16:creationId xmlns:a16="http://schemas.microsoft.com/office/drawing/2014/main" id="{B68E9373-A481-42A6-9105-EF6B9D810A4E}"/>
                  </a:ext>
                </a:extLst>
              </p:cNvPr>
              <p:cNvGrpSpPr/>
              <p:nvPr/>
            </p:nvGrpSpPr>
            <p:grpSpPr>
              <a:xfrm>
                <a:off x="2724258" y="3183408"/>
                <a:ext cx="378597" cy="358751"/>
                <a:chOff x="3579183" y="2510669"/>
                <a:chExt cx="389136" cy="369332"/>
              </a:xfrm>
            </p:grpSpPr>
            <p:sp>
              <p:nvSpPr>
                <p:cNvPr id="45" name="流程圖: 接點 44">
                  <a:extLst>
                    <a:ext uri="{FF2B5EF4-FFF2-40B4-BE49-F238E27FC236}">
                      <a16:creationId xmlns:a16="http://schemas.microsoft.com/office/drawing/2014/main" id="{7DB75037-99D0-426F-921B-A71889B1575B}"/>
                    </a:ext>
                  </a:extLst>
                </p:cNvPr>
                <p:cNvSpPr/>
                <p:nvPr/>
              </p:nvSpPr>
              <p:spPr>
                <a:xfrm>
                  <a:off x="3579183" y="2510669"/>
                  <a:ext cx="389136" cy="369332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u="sng"/>
                </a:p>
              </p:txBody>
            </p:sp>
            <p:cxnSp>
              <p:nvCxnSpPr>
                <p:cNvPr id="47" name="直線接點 46">
                  <a:extLst>
                    <a:ext uri="{FF2B5EF4-FFF2-40B4-BE49-F238E27FC236}">
                      <a16:creationId xmlns:a16="http://schemas.microsoft.com/office/drawing/2014/main" id="{BFE1B0F1-272D-4925-A223-38384FD58CE3}"/>
                    </a:ext>
                  </a:extLst>
                </p:cNvPr>
                <p:cNvCxnSpPr/>
                <p:nvPr/>
              </p:nvCxnSpPr>
              <p:spPr>
                <a:xfrm>
                  <a:off x="3774120" y="2589913"/>
                  <a:ext cx="0" cy="210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線接點 47">
                  <a:extLst>
                    <a:ext uri="{FF2B5EF4-FFF2-40B4-BE49-F238E27FC236}">
                      <a16:creationId xmlns:a16="http://schemas.microsoft.com/office/drawing/2014/main" id="{02F67F4B-AA65-41D7-9724-4137242071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6848" y="2695335"/>
                  <a:ext cx="2138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直線單箭頭接點 20">
                <a:extLst>
                  <a:ext uri="{FF2B5EF4-FFF2-40B4-BE49-F238E27FC236}">
                    <a16:creationId xmlns:a16="http://schemas.microsoft.com/office/drawing/2014/main" id="{274E0016-4644-4CD0-BF8A-27B5F1AA7282}"/>
                  </a:ext>
                </a:extLst>
              </p:cNvPr>
              <p:cNvCxnSpPr>
                <a:cxnSpLocks/>
                <a:stCxn id="29" idx="3"/>
                <a:endCxn id="42" idx="2"/>
              </p:cNvCxnSpPr>
              <p:nvPr/>
            </p:nvCxnSpPr>
            <p:spPr>
              <a:xfrm flipV="1">
                <a:off x="6793013" y="3351816"/>
                <a:ext cx="1409221" cy="57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線單箭頭接點 21">
                <a:extLst>
                  <a:ext uri="{FF2B5EF4-FFF2-40B4-BE49-F238E27FC236}">
                    <a16:creationId xmlns:a16="http://schemas.microsoft.com/office/drawing/2014/main" id="{D9F60F9C-8AE4-4CC4-A863-58DBF4649CA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24304" y="3366416"/>
                <a:ext cx="288216" cy="0"/>
              </a:xfrm>
              <a:prstGeom prst="straightConnector1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直線單箭頭接點 23">
                <a:extLst>
                  <a:ext uri="{FF2B5EF4-FFF2-40B4-BE49-F238E27FC236}">
                    <a16:creationId xmlns:a16="http://schemas.microsoft.com/office/drawing/2014/main" id="{BA639D89-2F31-421F-B0F5-5757101E677C}"/>
                  </a:ext>
                </a:extLst>
              </p:cNvPr>
              <p:cNvCxnSpPr>
                <a:cxnSpLocks/>
                <a:stCxn id="45" idx="6"/>
              </p:cNvCxnSpPr>
              <p:nvPr/>
            </p:nvCxnSpPr>
            <p:spPr>
              <a:xfrm>
                <a:off x="3102855" y="3362784"/>
                <a:ext cx="465509" cy="363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34" name="群組 33">
                <a:extLst>
                  <a:ext uri="{FF2B5EF4-FFF2-40B4-BE49-F238E27FC236}">
                    <a16:creationId xmlns:a16="http://schemas.microsoft.com/office/drawing/2014/main" id="{A9F7AEBA-8801-48DB-AD91-EE0BCA1AFB58}"/>
                  </a:ext>
                </a:extLst>
              </p:cNvPr>
              <p:cNvGrpSpPr/>
              <p:nvPr/>
            </p:nvGrpSpPr>
            <p:grpSpPr>
              <a:xfrm>
                <a:off x="2438300" y="3542159"/>
                <a:ext cx="475258" cy="1010881"/>
                <a:chOff x="2147942" y="3542159"/>
                <a:chExt cx="765616" cy="1247560"/>
              </a:xfrm>
            </p:grpSpPr>
            <p:cxnSp>
              <p:nvCxnSpPr>
                <p:cNvPr id="23" name="直線單箭頭接點 22">
                  <a:extLst>
                    <a:ext uri="{FF2B5EF4-FFF2-40B4-BE49-F238E27FC236}">
                      <a16:creationId xmlns:a16="http://schemas.microsoft.com/office/drawing/2014/main" id="{576B6522-08CD-4010-8862-EAD0625B0B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47942" y="4789719"/>
                  <a:ext cx="765616" cy="0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線單箭頭接點 24">
                  <a:extLst>
                    <a:ext uri="{FF2B5EF4-FFF2-40B4-BE49-F238E27FC236}">
                      <a16:creationId xmlns:a16="http://schemas.microsoft.com/office/drawing/2014/main" id="{38AFC9E2-F991-484C-B4D2-ACA30583FE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913556" y="3542159"/>
                  <a:ext cx="0" cy="124756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直線單箭頭接點 25">
                <a:extLst>
                  <a:ext uri="{FF2B5EF4-FFF2-40B4-BE49-F238E27FC236}">
                    <a16:creationId xmlns:a16="http://schemas.microsoft.com/office/drawing/2014/main" id="{926AA989-A48A-45F2-9A0F-C59066E6F7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91532" y="1902876"/>
                <a:ext cx="0" cy="12571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線單箭頭接點 27">
                <a:extLst>
                  <a:ext uri="{FF2B5EF4-FFF2-40B4-BE49-F238E27FC236}">
                    <a16:creationId xmlns:a16="http://schemas.microsoft.com/office/drawing/2014/main" id="{FF0C2C27-D43E-48FF-962C-2EC3347806CC}"/>
                  </a:ext>
                </a:extLst>
              </p:cNvPr>
              <p:cNvCxnSpPr>
                <a:cxnSpLocks/>
                <a:stCxn id="29" idx="1"/>
              </p:cNvCxnSpPr>
              <p:nvPr/>
            </p:nvCxnSpPr>
            <p:spPr>
              <a:xfrm flipH="1">
                <a:off x="5168679" y="3357532"/>
                <a:ext cx="452010" cy="1270"/>
              </a:xfrm>
              <a:prstGeom prst="straightConnector1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矩形: 圓角 28">
                <a:extLst>
                  <a:ext uri="{FF2B5EF4-FFF2-40B4-BE49-F238E27FC236}">
                    <a16:creationId xmlns:a16="http://schemas.microsoft.com/office/drawing/2014/main" id="{64AADDBC-EE1A-420A-877D-3449F691052F}"/>
                  </a:ext>
                </a:extLst>
              </p:cNvPr>
              <p:cNvSpPr/>
              <p:nvPr/>
            </p:nvSpPr>
            <p:spPr>
              <a:xfrm>
                <a:off x="5620689" y="3136793"/>
                <a:ext cx="1172324" cy="44147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Split</a:t>
                </a:r>
                <a:endParaRPr lang="zh-TW" altLang="en-US" sz="1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sp>
            <p:nvSpPr>
              <p:cNvPr id="30" name="矩形: 圓角 29">
                <a:extLst>
                  <a:ext uri="{FF2B5EF4-FFF2-40B4-BE49-F238E27FC236}">
                    <a16:creationId xmlns:a16="http://schemas.microsoft.com/office/drawing/2014/main" id="{F8BB9EE2-897B-49D4-906C-C9559AA3CC01}"/>
                  </a:ext>
                </a:extLst>
              </p:cNvPr>
              <p:cNvSpPr/>
              <p:nvPr/>
            </p:nvSpPr>
            <p:spPr>
              <a:xfrm>
                <a:off x="6674953" y="1682137"/>
                <a:ext cx="1170292" cy="44147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Mul</a:t>
                </a:r>
                <a:endParaRPr lang="zh-TW" altLang="en-US" sz="1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31" name="直線單箭頭接點 30">
                <a:extLst>
                  <a:ext uri="{FF2B5EF4-FFF2-40B4-BE49-F238E27FC236}">
                    <a16:creationId xmlns:a16="http://schemas.microsoft.com/office/drawing/2014/main" id="{9332BF50-BD64-4FD8-A650-CAD1751B2442}"/>
                  </a:ext>
                </a:extLst>
              </p:cNvPr>
              <p:cNvCxnSpPr>
                <a:cxnSpLocks/>
                <a:stCxn id="29" idx="3"/>
                <a:endCxn id="30" idx="2"/>
              </p:cNvCxnSpPr>
              <p:nvPr/>
            </p:nvCxnSpPr>
            <p:spPr>
              <a:xfrm flipV="1">
                <a:off x="6793013" y="2123614"/>
                <a:ext cx="467086" cy="123391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字方塊 31">
                    <a:extLst>
                      <a:ext uri="{FF2B5EF4-FFF2-40B4-BE49-F238E27FC236}">
                        <a16:creationId xmlns:a16="http://schemas.microsoft.com/office/drawing/2014/main" id="{6DC4CA1B-E6FA-4965-AEA2-80EA09000958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568" y="2375300"/>
                    <a:ext cx="9988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000" dirty="0"/>
                  </a:p>
                </p:txBody>
              </p:sp>
            </mc:Choice>
            <mc:Fallback xmlns="">
              <p:sp>
                <p:nvSpPr>
                  <p:cNvPr id="32" name="文字方塊 31">
                    <a:extLst>
                      <a:ext uri="{FF2B5EF4-FFF2-40B4-BE49-F238E27FC236}">
                        <a16:creationId xmlns:a16="http://schemas.microsoft.com/office/drawing/2014/main" id="{6DC4CA1B-E6FA-4965-AEA2-80EA0900095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93568" y="2375300"/>
                    <a:ext cx="998890" cy="400110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D64FE875-EE6B-4C16-B86D-84881CE4F6D9}"/>
                      </a:ext>
                    </a:extLst>
                  </p:cNvPr>
                  <p:cNvSpPr txBox="1"/>
                  <p:nvPr/>
                </p:nvSpPr>
                <p:spPr>
                  <a:xfrm>
                    <a:off x="6950312" y="3351815"/>
                    <a:ext cx="998890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oMath>
                      </m:oMathPara>
                    </a14:m>
                    <a:endParaRPr lang="en-US" altLang="zh-TW" sz="2000" dirty="0"/>
                  </a:p>
                </p:txBody>
              </p:sp>
            </mc:Choice>
            <mc:Fallback xmlns="">
              <p:sp>
                <p:nvSpPr>
                  <p:cNvPr id="33" name="文字方塊 32">
                    <a:extLst>
                      <a:ext uri="{FF2B5EF4-FFF2-40B4-BE49-F238E27FC236}">
                        <a16:creationId xmlns:a16="http://schemas.microsoft.com/office/drawing/2014/main" id="{D64FE875-EE6B-4C16-B86D-84881CE4F6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50312" y="3351815"/>
                    <a:ext cx="998890" cy="40011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立方體 35">
                <a:extLst>
                  <a:ext uri="{FF2B5EF4-FFF2-40B4-BE49-F238E27FC236}">
                    <a16:creationId xmlns:a16="http://schemas.microsoft.com/office/drawing/2014/main" id="{1BB9B49B-9973-4672-849E-AAEE5E88F19D}"/>
                  </a:ext>
                </a:extLst>
              </p:cNvPr>
              <p:cNvSpPr/>
              <p:nvPr/>
            </p:nvSpPr>
            <p:spPr>
              <a:xfrm>
                <a:off x="9209112" y="2566449"/>
                <a:ext cx="1891609" cy="1233918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8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ConvBlock2</a:t>
                </a:r>
                <a:endParaRPr lang="zh-TW" altLang="en-US" sz="1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id="{8FA4924D-E89C-420C-8442-E173E6062B58}"/>
                  </a:ext>
                </a:extLst>
              </p:cNvPr>
              <p:cNvGrpSpPr/>
              <p:nvPr/>
            </p:nvGrpSpPr>
            <p:grpSpPr>
              <a:xfrm>
                <a:off x="8202234" y="3172440"/>
                <a:ext cx="378597" cy="358751"/>
                <a:chOff x="3579183" y="2510669"/>
                <a:chExt cx="389136" cy="369332"/>
              </a:xfrm>
            </p:grpSpPr>
            <p:sp>
              <p:nvSpPr>
                <p:cNvPr id="42" name="流程圖: 接點 41">
                  <a:extLst>
                    <a:ext uri="{FF2B5EF4-FFF2-40B4-BE49-F238E27FC236}">
                      <a16:creationId xmlns:a16="http://schemas.microsoft.com/office/drawing/2014/main" id="{58FC4456-6D9D-4B1F-A015-5E938253C813}"/>
                    </a:ext>
                  </a:extLst>
                </p:cNvPr>
                <p:cNvSpPr/>
                <p:nvPr/>
              </p:nvSpPr>
              <p:spPr>
                <a:xfrm>
                  <a:off x="3579183" y="2510669"/>
                  <a:ext cx="389136" cy="369332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u="sng"/>
                </a:p>
              </p:txBody>
            </p: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A8E8BBCC-806B-4611-B3F1-416832BCE4AF}"/>
                    </a:ext>
                  </a:extLst>
                </p:cNvPr>
                <p:cNvCxnSpPr/>
                <p:nvPr/>
              </p:nvCxnSpPr>
              <p:spPr>
                <a:xfrm>
                  <a:off x="3774120" y="2589913"/>
                  <a:ext cx="0" cy="210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線接點 43">
                  <a:extLst>
                    <a:ext uri="{FF2B5EF4-FFF2-40B4-BE49-F238E27FC236}">
                      <a16:creationId xmlns:a16="http://schemas.microsoft.com/office/drawing/2014/main" id="{312F1819-E956-4B3E-9C3A-B808D09BBF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6848" y="2695335"/>
                  <a:ext cx="2138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9" name="直線單箭頭接點 38">
                <a:extLst>
                  <a:ext uri="{FF2B5EF4-FFF2-40B4-BE49-F238E27FC236}">
                    <a16:creationId xmlns:a16="http://schemas.microsoft.com/office/drawing/2014/main" id="{678D5976-09E1-45C2-9A3A-FA37A62DF74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845244" y="1915323"/>
                <a:ext cx="546288" cy="0"/>
              </a:xfrm>
              <a:prstGeom prst="straightConnector1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直線單箭頭接點 39">
                <a:extLst>
                  <a:ext uri="{FF2B5EF4-FFF2-40B4-BE49-F238E27FC236}">
                    <a16:creationId xmlns:a16="http://schemas.microsoft.com/office/drawing/2014/main" id="{4CE51168-98C4-4EA1-9E23-2C13730AD2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831" y="3351816"/>
                <a:ext cx="6282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297880DB-D3A2-451A-8623-4AF6213244B3}"/>
                      </a:ext>
                    </a:extLst>
                  </p:cNvPr>
                  <p:cNvSpPr/>
                  <p:nvPr/>
                </p:nvSpPr>
                <p:spPr>
                  <a:xfrm>
                    <a:off x="1327421" y="1575632"/>
                    <a:ext cx="1107698" cy="679381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新細明體"/>
                        <a:cs typeface="Calibri"/>
                      </a:rPr>
                      <a:t>Hidden state </a:t>
                    </a:r>
                    <a14:m>
                      <m:oMath xmlns:m="http://schemas.openxmlformats.org/officeDocument/2006/math"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/>
                            <a:cs typeface="Calibri"/>
                          </a:rPr>
                          <m:t>h</m:t>
                        </m:r>
                      </m:oMath>
                    </a14:m>
                    <a:r>
                      <a:rPr lang="en-US" altLang="zh-TW" sz="18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a:t> </a:t>
                    </a:r>
                    <a:endParaRPr lang="zh-TW" altLang="en-US" sz="1800" dirty="0">
                      <a:solidFill>
                        <a:schemeClr val="tx1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0" name="矩形 49">
                    <a:extLst>
                      <a:ext uri="{FF2B5EF4-FFF2-40B4-BE49-F238E27FC236}">
                        <a16:creationId xmlns:a16="http://schemas.microsoft.com/office/drawing/2014/main" id="{297880DB-D3A2-451A-8623-4AF621324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27421" y="1575632"/>
                    <a:ext cx="1107698" cy="67938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3150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1" name="直線單箭頭接點 50">
                <a:extLst>
                  <a:ext uri="{FF2B5EF4-FFF2-40B4-BE49-F238E27FC236}">
                    <a16:creationId xmlns:a16="http://schemas.microsoft.com/office/drawing/2014/main" id="{BAE158FA-DC85-4D96-A5D1-A255726A8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00919" y="3351815"/>
                <a:ext cx="53399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08A6B08A-4406-4F9E-A1A5-70BD60D9CAC1}"/>
                      </a:ext>
                    </a:extLst>
                  </p:cNvPr>
                  <p:cNvSpPr/>
                  <p:nvPr/>
                </p:nvSpPr>
                <p:spPr>
                  <a:xfrm>
                    <a:off x="406303" y="3124040"/>
                    <a:ext cx="2022249" cy="541817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1" tIns="45720" rIns="91441" bIns="45720" rtlCol="0" anchor="ctr"/>
                  <a:lstStyle/>
                  <a:p>
                    <a:pPr algn="ctr"/>
                    <a:r>
                      <a:rPr lang="zh-TW" altLang="en-US" sz="1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新細明體"/>
                        <a:cs typeface="Calibri"/>
                      </a:rPr>
                      <a:t>Compositional class embedding </a:t>
                    </a:r>
                    <a14:m>
                      <m:oMath xmlns:m="http://schemas.openxmlformats.org/officeDocument/2006/math"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/>
                            <a:cs typeface="Calibri"/>
                          </a:rPr>
                          <m:t>𝑐</m:t>
                        </m:r>
                      </m:oMath>
                    </a14:m>
                    <a:endParaRPr lang="zh-TW" altLang="en-US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endParaRPr>
                  </a:p>
                </p:txBody>
              </p:sp>
            </mc:Choice>
            <mc:Fallback xmlns=""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08A6B08A-4406-4F9E-A1A5-70BD60D9CAC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303" y="3124040"/>
                    <a:ext cx="2022249" cy="54181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01" t="-7843" b="-16667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B25A5F0A-BB38-4C8B-8AE0-BB9A1C2FDAEC}"/>
                      </a:ext>
                    </a:extLst>
                  </p:cNvPr>
                  <p:cNvSpPr/>
                  <p:nvPr/>
                </p:nvSpPr>
                <p:spPr>
                  <a:xfrm>
                    <a:off x="406303" y="4283239"/>
                    <a:ext cx="2022246" cy="541817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1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新細明體"/>
                        <a:cs typeface="Calibri"/>
                      </a:rPr>
                      <a:t>Timestep embedding </a:t>
                    </a:r>
                    <a14:m>
                      <m:oMath xmlns:m="http://schemas.openxmlformats.org/officeDocument/2006/math">
                        <m:r>
                          <a:rPr lang="zh-TW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endParaRPr lang="zh-TW" altLang="en-US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endParaRPr>
                  </a:p>
                </p:txBody>
              </p:sp>
            </mc:Choice>
            <mc:Fallback xmlns="">
              <p:sp>
                <p:nvSpPr>
                  <p:cNvPr id="60" name="矩形 59">
                    <a:extLst>
                      <a:ext uri="{FF2B5EF4-FFF2-40B4-BE49-F238E27FC236}">
                        <a16:creationId xmlns:a16="http://schemas.microsoft.com/office/drawing/2014/main" id="{B25A5F0A-BB38-4C8B-8AE0-BB9A1C2FDAE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6303" y="4283239"/>
                    <a:ext cx="2022246" cy="541817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8911" b="-1683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1" name="立方體 60">
                <a:extLst>
                  <a:ext uri="{FF2B5EF4-FFF2-40B4-BE49-F238E27FC236}">
                    <a16:creationId xmlns:a16="http://schemas.microsoft.com/office/drawing/2014/main" id="{55E42453-7DF0-4F0B-9D74-52A3455D2C72}"/>
                  </a:ext>
                </a:extLst>
              </p:cNvPr>
              <p:cNvSpPr/>
              <p:nvPr/>
            </p:nvSpPr>
            <p:spPr>
              <a:xfrm>
                <a:off x="3605412" y="1334046"/>
                <a:ext cx="1716579" cy="1007816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800" dirty="0" err="1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GroupNorm</a:t>
                </a:r>
                <a:endParaRPr lang="zh-TW" altLang="en-US" sz="18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62" name="直線單箭頭接點 61">
                <a:extLst>
                  <a:ext uri="{FF2B5EF4-FFF2-40B4-BE49-F238E27FC236}">
                    <a16:creationId xmlns:a16="http://schemas.microsoft.com/office/drawing/2014/main" id="{E0D6F686-5B64-4E38-8A2B-0020657F9E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35120" y="1921483"/>
                <a:ext cx="117029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>
                <a:extLst>
                  <a:ext uri="{FF2B5EF4-FFF2-40B4-BE49-F238E27FC236}">
                    <a16:creationId xmlns:a16="http://schemas.microsoft.com/office/drawing/2014/main" id="{21EB8016-8E19-4BA5-A244-9D810F96BDF8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5168677" y="1901343"/>
                <a:ext cx="1506276" cy="153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群組 63">
              <a:extLst>
                <a:ext uri="{FF2B5EF4-FFF2-40B4-BE49-F238E27FC236}">
                  <a16:creationId xmlns:a16="http://schemas.microsoft.com/office/drawing/2014/main" id="{F0B1B1C1-8B70-4DD0-81EA-D291B5A132A5}"/>
                </a:ext>
              </a:extLst>
            </p:cNvPr>
            <p:cNvGrpSpPr/>
            <p:nvPr/>
          </p:nvGrpSpPr>
          <p:grpSpPr>
            <a:xfrm>
              <a:off x="8612304" y="4754403"/>
              <a:ext cx="2822612" cy="381725"/>
              <a:chOff x="5829536" y="3859417"/>
              <a:chExt cx="1877527" cy="261610"/>
            </a:xfrm>
          </p:grpSpPr>
          <p:grpSp>
            <p:nvGrpSpPr>
              <p:cNvPr id="65" name="群組 64">
                <a:extLst>
                  <a:ext uri="{FF2B5EF4-FFF2-40B4-BE49-F238E27FC236}">
                    <a16:creationId xmlns:a16="http://schemas.microsoft.com/office/drawing/2014/main" id="{3CA3788B-B644-4297-98A5-54F566D246EC}"/>
                  </a:ext>
                </a:extLst>
              </p:cNvPr>
              <p:cNvGrpSpPr/>
              <p:nvPr/>
            </p:nvGrpSpPr>
            <p:grpSpPr>
              <a:xfrm>
                <a:off x="5829536" y="3916679"/>
                <a:ext cx="188896" cy="171251"/>
                <a:chOff x="3579183" y="2510669"/>
                <a:chExt cx="389136" cy="369332"/>
              </a:xfrm>
            </p:grpSpPr>
            <p:sp>
              <p:nvSpPr>
                <p:cNvPr id="67" name="流程圖: 接點 66">
                  <a:extLst>
                    <a:ext uri="{FF2B5EF4-FFF2-40B4-BE49-F238E27FC236}">
                      <a16:creationId xmlns:a16="http://schemas.microsoft.com/office/drawing/2014/main" id="{74B7EDD4-557B-4B20-85F6-410A0A973AB5}"/>
                    </a:ext>
                  </a:extLst>
                </p:cNvPr>
                <p:cNvSpPr/>
                <p:nvPr/>
              </p:nvSpPr>
              <p:spPr>
                <a:xfrm>
                  <a:off x="3579183" y="2510669"/>
                  <a:ext cx="389136" cy="369332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u="sng"/>
                </a:p>
              </p:txBody>
            </p:sp>
            <p:cxnSp>
              <p:nvCxnSpPr>
                <p:cNvPr id="68" name="直線接點 67">
                  <a:extLst>
                    <a:ext uri="{FF2B5EF4-FFF2-40B4-BE49-F238E27FC236}">
                      <a16:creationId xmlns:a16="http://schemas.microsoft.com/office/drawing/2014/main" id="{E9B0C6BA-A064-4328-8D53-7F3E333102B2}"/>
                    </a:ext>
                  </a:extLst>
                </p:cNvPr>
                <p:cNvCxnSpPr/>
                <p:nvPr/>
              </p:nvCxnSpPr>
              <p:spPr>
                <a:xfrm>
                  <a:off x="3774120" y="2589913"/>
                  <a:ext cx="0" cy="210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線接點 68">
                  <a:extLst>
                    <a:ext uri="{FF2B5EF4-FFF2-40B4-BE49-F238E27FC236}">
                      <a16:creationId xmlns:a16="http://schemas.microsoft.com/office/drawing/2014/main" id="{F7F59F6F-7086-48D4-A656-69182E6F8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6848" y="2695335"/>
                  <a:ext cx="2138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8635F2EC-821F-4102-9647-763EF18F56C7}"/>
                  </a:ext>
                </a:extLst>
              </p:cNvPr>
              <p:cNvSpPr txBox="1"/>
              <p:nvPr/>
            </p:nvSpPr>
            <p:spPr>
              <a:xfrm>
                <a:off x="5923983" y="3859417"/>
                <a:ext cx="17830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/>
                  <a:t>element-wise addition</a:t>
                </a:r>
                <a:endParaRPr lang="zh-TW" altLang="en-US" sz="1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4395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群組 12">
            <a:extLst>
              <a:ext uri="{FF2B5EF4-FFF2-40B4-BE49-F238E27FC236}">
                <a16:creationId xmlns:a16="http://schemas.microsoft.com/office/drawing/2014/main" id="{D842CDE9-43F5-4896-B793-4ADA555CBED3}"/>
              </a:ext>
            </a:extLst>
          </p:cNvPr>
          <p:cNvGrpSpPr/>
          <p:nvPr/>
        </p:nvGrpSpPr>
        <p:grpSpPr>
          <a:xfrm>
            <a:off x="388057" y="1280711"/>
            <a:ext cx="10446160" cy="3418474"/>
            <a:chOff x="388057" y="1280711"/>
            <a:chExt cx="10446160" cy="3418474"/>
          </a:xfrm>
        </p:grpSpPr>
        <p:sp>
          <p:nvSpPr>
            <p:cNvPr id="48" name="立方體 47">
              <a:extLst>
                <a:ext uri="{FF2B5EF4-FFF2-40B4-BE49-F238E27FC236}">
                  <a16:creationId xmlns:a16="http://schemas.microsoft.com/office/drawing/2014/main" id="{479CAB15-1CA6-40B3-804D-8A5DFB4AAA48}"/>
                </a:ext>
              </a:extLst>
            </p:cNvPr>
            <p:cNvSpPr/>
            <p:nvPr/>
          </p:nvSpPr>
          <p:spPr>
            <a:xfrm>
              <a:off x="3990603" y="1539070"/>
              <a:ext cx="1916899" cy="935096"/>
            </a:xfrm>
            <a:prstGeom prst="cub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Bottleneck</a:t>
              </a:r>
              <a:br>
                <a:rPr lang="en-US" altLang="zh-TW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</a:br>
              <a:r>
                <a:rPr lang="en-US" altLang="zh-TW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layer</a:t>
              </a:r>
              <a:endParaRPr lang="zh-TW" altLang="en-US" sz="18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50" name="立方體 49">
              <a:extLst>
                <a:ext uri="{FF2B5EF4-FFF2-40B4-BE49-F238E27FC236}">
                  <a16:creationId xmlns:a16="http://schemas.microsoft.com/office/drawing/2014/main" id="{5546232C-304E-4BB7-8C8D-154FB32A2DC0}"/>
                </a:ext>
              </a:extLst>
            </p:cNvPr>
            <p:cNvSpPr/>
            <p:nvPr/>
          </p:nvSpPr>
          <p:spPr>
            <a:xfrm>
              <a:off x="7477207" y="1280711"/>
              <a:ext cx="2240093" cy="1338047"/>
            </a:xfrm>
            <a:prstGeom prst="cub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ConvBlock2</a:t>
              </a:r>
              <a:endParaRPr lang="zh-TW" altLang="en-US" sz="18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54A1F03B-4C5E-496F-A875-F2990BE1F4BA}"/>
                </a:ext>
              </a:extLst>
            </p:cNvPr>
            <p:cNvGrpSpPr/>
            <p:nvPr/>
          </p:nvGrpSpPr>
          <p:grpSpPr>
            <a:xfrm>
              <a:off x="2933835" y="1907595"/>
              <a:ext cx="370726" cy="379679"/>
              <a:chOff x="3579183" y="1893592"/>
              <a:chExt cx="389136" cy="401984"/>
            </a:xfrm>
          </p:grpSpPr>
          <p:sp>
            <p:nvSpPr>
              <p:cNvPr id="67" name="流程圖: 接點 66">
                <a:extLst>
                  <a:ext uri="{FF2B5EF4-FFF2-40B4-BE49-F238E27FC236}">
                    <a16:creationId xmlns:a16="http://schemas.microsoft.com/office/drawing/2014/main" id="{3516DCB6-7210-4332-934E-25824D7C12A1}"/>
                  </a:ext>
                </a:extLst>
              </p:cNvPr>
              <p:cNvSpPr/>
              <p:nvPr/>
            </p:nvSpPr>
            <p:spPr>
              <a:xfrm>
                <a:off x="3579183" y="1893592"/>
                <a:ext cx="389136" cy="369332"/>
              </a:xfrm>
              <a:prstGeom prst="flowChart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u="sng"/>
              </a:p>
            </p:txBody>
          </p:sp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28D24429-15AF-4BE7-9387-718A7BDCF91D}"/>
                  </a:ext>
                </a:extLst>
              </p:cNvPr>
              <p:cNvSpPr txBox="1"/>
              <p:nvPr/>
            </p:nvSpPr>
            <p:spPr>
              <a:xfrm>
                <a:off x="3593203" y="1904547"/>
                <a:ext cx="301842" cy="391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b="1" dirty="0"/>
                  <a:t>C</a:t>
                </a:r>
                <a:endParaRPr lang="zh-TW" altLang="en-US" sz="1800" b="1" dirty="0"/>
              </a:p>
            </p:txBody>
          </p:sp>
        </p:grpSp>
        <p:grpSp>
          <p:nvGrpSpPr>
            <p:cNvPr id="52" name="群組 51">
              <a:extLst>
                <a:ext uri="{FF2B5EF4-FFF2-40B4-BE49-F238E27FC236}">
                  <a16:creationId xmlns:a16="http://schemas.microsoft.com/office/drawing/2014/main" id="{36BBE19E-9494-4D99-A324-C0E56F472C06}"/>
                </a:ext>
              </a:extLst>
            </p:cNvPr>
            <p:cNvGrpSpPr/>
            <p:nvPr/>
          </p:nvGrpSpPr>
          <p:grpSpPr>
            <a:xfrm>
              <a:off x="6510790" y="1874888"/>
              <a:ext cx="370726" cy="348839"/>
              <a:chOff x="3579183" y="2510669"/>
              <a:chExt cx="389136" cy="369332"/>
            </a:xfrm>
          </p:grpSpPr>
          <p:sp>
            <p:nvSpPr>
              <p:cNvPr id="63" name="流程圖: 接點 62">
                <a:extLst>
                  <a:ext uri="{FF2B5EF4-FFF2-40B4-BE49-F238E27FC236}">
                    <a16:creationId xmlns:a16="http://schemas.microsoft.com/office/drawing/2014/main" id="{C1B38587-B8EF-4E51-B82F-DDEA99A2DA48}"/>
                  </a:ext>
                </a:extLst>
              </p:cNvPr>
              <p:cNvSpPr/>
              <p:nvPr/>
            </p:nvSpPr>
            <p:spPr>
              <a:xfrm>
                <a:off x="3579183" y="2510669"/>
                <a:ext cx="389136" cy="369332"/>
              </a:xfrm>
              <a:prstGeom prst="flowChart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u="sng"/>
              </a:p>
            </p:txBody>
          </p: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3B60B57C-6A1A-4F22-A6BF-F26F83256B1B}"/>
                  </a:ext>
                </a:extLst>
              </p:cNvPr>
              <p:cNvCxnSpPr/>
              <p:nvPr/>
            </p:nvCxnSpPr>
            <p:spPr>
              <a:xfrm>
                <a:off x="3774120" y="2589913"/>
                <a:ext cx="0" cy="21084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8290F6D2-E5E7-4FB0-B44D-6C0676C66E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66848" y="2695335"/>
                <a:ext cx="213804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直線單箭頭接點 52">
              <a:extLst>
                <a:ext uri="{FF2B5EF4-FFF2-40B4-BE49-F238E27FC236}">
                  <a16:creationId xmlns:a16="http://schemas.microsoft.com/office/drawing/2014/main" id="{7452C099-EA8B-4682-B8EA-A46244188637}"/>
                </a:ext>
              </a:extLst>
            </p:cNvPr>
            <p:cNvCxnSpPr>
              <a:cxnSpLocks/>
            </p:cNvCxnSpPr>
            <p:nvPr/>
          </p:nvCxnSpPr>
          <p:spPr>
            <a:xfrm>
              <a:off x="2070448" y="2082013"/>
              <a:ext cx="85387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7C5891D0-0AD0-4D0D-B7B2-F52E3C9A55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4562" y="2082013"/>
              <a:ext cx="687335" cy="0"/>
            </a:xfrm>
            <a:prstGeom prst="straightConnector1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BBB8B44F-8A13-4716-A021-9B583625744B}"/>
                </a:ext>
              </a:extLst>
            </p:cNvPr>
            <p:cNvGrpSpPr/>
            <p:nvPr/>
          </p:nvGrpSpPr>
          <p:grpSpPr>
            <a:xfrm>
              <a:off x="2440974" y="2267952"/>
              <a:ext cx="678223" cy="937363"/>
              <a:chOff x="2102568" y="2267952"/>
              <a:chExt cx="1016630" cy="1236788"/>
            </a:xfrm>
          </p:grpSpPr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9774C679-349B-4EF4-B0DB-98F37DC356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2568" y="3501749"/>
                <a:ext cx="1016630" cy="2991"/>
              </a:xfrm>
              <a:prstGeom prst="straightConnector1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線單箭頭接點 57">
                <a:extLst>
                  <a:ext uri="{FF2B5EF4-FFF2-40B4-BE49-F238E27FC236}">
                    <a16:creationId xmlns:a16="http://schemas.microsoft.com/office/drawing/2014/main" id="{3F920D11-BF10-4EC4-930A-52070D51D8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19198" y="2267952"/>
                <a:ext cx="0" cy="12337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780431D-9A45-4204-9660-0A160BCFAA4D}"/>
                </a:ext>
              </a:extLst>
            </p:cNvPr>
            <p:cNvGrpSpPr/>
            <p:nvPr/>
          </p:nvGrpSpPr>
          <p:grpSpPr>
            <a:xfrm>
              <a:off x="2440975" y="2223727"/>
              <a:ext cx="4255527" cy="2100340"/>
              <a:chOff x="2099296" y="2223726"/>
              <a:chExt cx="4980909" cy="2665531"/>
            </a:xfrm>
          </p:grpSpPr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6E497C2A-2F63-4522-A1EB-3040DDEC58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99296" y="4889257"/>
                <a:ext cx="4979095" cy="0"/>
              </a:xfrm>
              <a:prstGeom prst="straightConnector1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直線單箭頭接點 58">
                <a:extLst>
                  <a:ext uri="{FF2B5EF4-FFF2-40B4-BE49-F238E27FC236}">
                    <a16:creationId xmlns:a16="http://schemas.microsoft.com/office/drawing/2014/main" id="{D955E8FC-0F90-4A09-BDDA-CAD562E314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8391" y="2223726"/>
                <a:ext cx="1814" cy="26571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DAB9A4A3-460E-4428-921F-FA40B3E37A8A}"/>
                </a:ext>
              </a:extLst>
            </p:cNvPr>
            <p:cNvCxnSpPr>
              <a:cxnSpLocks/>
            </p:cNvCxnSpPr>
            <p:nvPr/>
          </p:nvCxnSpPr>
          <p:spPr>
            <a:xfrm>
              <a:off x="5833779" y="2049306"/>
              <a:ext cx="66932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線單箭頭接點 60">
              <a:extLst>
                <a:ext uri="{FF2B5EF4-FFF2-40B4-BE49-F238E27FC236}">
                  <a16:creationId xmlns:a16="http://schemas.microsoft.com/office/drawing/2014/main" id="{2FAB89BF-1936-4562-B9D5-6A2A112E9D26}"/>
                </a:ext>
              </a:extLst>
            </p:cNvPr>
            <p:cNvCxnSpPr>
              <a:cxnSpLocks/>
            </p:cNvCxnSpPr>
            <p:nvPr/>
          </p:nvCxnSpPr>
          <p:spPr>
            <a:xfrm>
              <a:off x="6881516" y="2051515"/>
              <a:ext cx="59569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線單箭頭接點 61">
              <a:extLst>
                <a:ext uri="{FF2B5EF4-FFF2-40B4-BE49-F238E27FC236}">
                  <a16:creationId xmlns:a16="http://schemas.microsoft.com/office/drawing/2014/main" id="{88C36C31-A9D2-4D0F-8188-D86F2E4BF83A}"/>
                </a:ext>
              </a:extLst>
            </p:cNvPr>
            <p:cNvCxnSpPr>
              <a:cxnSpLocks/>
            </p:cNvCxnSpPr>
            <p:nvPr/>
          </p:nvCxnSpPr>
          <p:spPr>
            <a:xfrm>
              <a:off x="9554050" y="2049306"/>
              <a:ext cx="722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306E76D-1E59-471C-A560-A3B550385278}"/>
                    </a:ext>
                  </a:extLst>
                </p:cNvPr>
                <p:cNvSpPr/>
                <p:nvPr/>
              </p:nvSpPr>
              <p:spPr>
                <a:xfrm>
                  <a:off x="989739" y="1747321"/>
                  <a:ext cx="1295247" cy="669385"/>
                </a:xfrm>
                <a:prstGeom prst="rect">
                  <a:avLst/>
                </a:prstGeom>
                <a:solidFill>
                  <a:schemeClr val="accent5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Calibri"/>
                    </a:rPr>
                    <a:t>Hidden state </a:t>
                  </a:r>
                  <a14:m>
                    <m:oMath xmlns:m="http://schemas.openxmlformats.org/officeDocument/2006/math"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h</m:t>
                      </m:r>
                    </m:oMath>
                  </a14:m>
                  <a:r>
                    <a:rPr lang="en-US" altLang="zh-TW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  <a:cs typeface="Calibri"/>
                    </a:rPr>
                    <a:t> </a:t>
                  </a:r>
                  <a:endParaRPr lang="zh-TW" altLang="en-US" sz="18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A306E76D-1E59-471C-A560-A3B5503852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9739" y="1747321"/>
                  <a:ext cx="1295247" cy="669385"/>
                </a:xfrm>
                <a:prstGeom prst="rect">
                  <a:avLst/>
                </a:prstGeom>
                <a:blipFill>
                  <a:blip r:embed="rId2"/>
                  <a:stretch>
                    <a:fillRect t="-2703" b="-1081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57241D5-EF37-4D2D-9F08-3DB87729AA0A}"/>
                    </a:ext>
                  </a:extLst>
                </p:cNvPr>
                <p:cNvSpPr/>
                <p:nvPr/>
              </p:nvSpPr>
              <p:spPr>
                <a:xfrm>
                  <a:off x="388057" y="2928931"/>
                  <a:ext cx="2052918" cy="572818"/>
                </a:xfrm>
                <a:prstGeom prst="rect">
                  <a:avLst/>
                </a:prstGeom>
                <a:solidFill>
                  <a:schemeClr val="accent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1" tIns="45720" rIns="91441" bIns="45720" rtlCol="0" anchor="ctr"/>
                <a:lstStyle/>
                <a:p>
                  <a:pPr algn="ctr"/>
                  <a:r>
                    <a:rPr lang="zh-TW" altLang="en-US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Compositional class embedding </a:t>
                  </a:r>
                  <a14:m>
                    <m:oMath xmlns:m="http://schemas.openxmlformats.org/officeDocument/2006/math">
                      <m:r>
                        <a:rPr lang="en-US" altLang="zh-TW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新細明體"/>
                          <a:cs typeface="Calibri"/>
                        </a:rPr>
                        <m:t>𝑐</m:t>
                      </m:r>
                    </m:oMath>
                  </a14:m>
                  <a:endParaRPr lang="zh-TW" altLang="en-US" sz="1800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45" name="矩形 44">
                  <a:extLst>
                    <a:ext uri="{FF2B5EF4-FFF2-40B4-BE49-F238E27FC236}">
                      <a16:creationId xmlns:a16="http://schemas.microsoft.com/office/drawing/2014/main" id="{757241D5-EF37-4D2D-9F08-3DB87729AA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57" y="2928931"/>
                  <a:ext cx="2052918" cy="572818"/>
                </a:xfrm>
                <a:prstGeom prst="rect">
                  <a:avLst/>
                </a:prstGeom>
                <a:blipFill>
                  <a:blip r:embed="rId3"/>
                  <a:stretch>
                    <a:fillRect t="-11458" b="-2083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77F53B1D-0068-473D-B0A7-F3C18BA8C3DE}"/>
                    </a:ext>
                  </a:extLst>
                </p:cNvPr>
                <p:cNvSpPr/>
                <p:nvPr/>
              </p:nvSpPr>
              <p:spPr>
                <a:xfrm>
                  <a:off x="388057" y="4017181"/>
                  <a:ext cx="2052918" cy="572820"/>
                </a:xfrm>
                <a:prstGeom prst="rect">
                  <a:avLst/>
                </a:prstGeom>
                <a:solidFill>
                  <a:schemeClr val="bg2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rPr>
                    <a:t>Timestep embedding </a:t>
                  </a:r>
                  <a14:m>
                    <m:oMath xmlns:m="http://schemas.openxmlformats.org/officeDocument/2006/math">
                      <m:r>
                        <a:rPr lang="zh-TW" altLang="en-US" sz="1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zh-TW" altLang="en-US" sz="1800" dirty="0">
                    <a:solidFill>
                      <a:schemeClr val="tx1"/>
                    </a:solidFill>
                    <a:latin typeface="Cambria" panose="02040503050406030204" pitchFamily="18" charset="0"/>
                    <a:ea typeface="新細明體"/>
                    <a:cs typeface="Calibri"/>
                  </a:endParaRPr>
                </a:p>
              </p:txBody>
            </p:sp>
          </mc:Choice>
          <mc:Fallback xmlns="">
            <p:sp>
              <p:nvSpPr>
                <p:cNvPr id="47" name="矩形 46">
                  <a:extLst>
                    <a:ext uri="{FF2B5EF4-FFF2-40B4-BE49-F238E27FC236}">
                      <a16:creationId xmlns:a16="http://schemas.microsoft.com/office/drawing/2014/main" id="{77F53B1D-0068-473D-B0A7-F3C18BA8C3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057" y="4017181"/>
                  <a:ext cx="2052918" cy="572820"/>
                </a:xfrm>
                <a:prstGeom prst="rect">
                  <a:avLst/>
                </a:prstGeom>
                <a:blipFill>
                  <a:blip r:embed="rId4"/>
                  <a:stretch>
                    <a:fillRect t="-11458" b="-1979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7" name="群組 36">
              <a:extLst>
                <a:ext uri="{FF2B5EF4-FFF2-40B4-BE49-F238E27FC236}">
                  <a16:creationId xmlns:a16="http://schemas.microsoft.com/office/drawing/2014/main" id="{980E9F17-F76B-496A-8461-264E8C2142D9}"/>
                </a:ext>
              </a:extLst>
            </p:cNvPr>
            <p:cNvGrpSpPr/>
            <p:nvPr/>
          </p:nvGrpSpPr>
          <p:grpSpPr>
            <a:xfrm>
              <a:off x="8011605" y="4317460"/>
              <a:ext cx="2822612" cy="381725"/>
              <a:chOff x="5829536" y="3859417"/>
              <a:chExt cx="1877527" cy="261610"/>
            </a:xfrm>
          </p:grpSpPr>
          <p:grpSp>
            <p:nvGrpSpPr>
              <p:cNvPr id="39" name="群組 38">
                <a:extLst>
                  <a:ext uri="{FF2B5EF4-FFF2-40B4-BE49-F238E27FC236}">
                    <a16:creationId xmlns:a16="http://schemas.microsoft.com/office/drawing/2014/main" id="{6FF4F30D-1009-493B-BD20-D23A8B34FF15}"/>
                  </a:ext>
                </a:extLst>
              </p:cNvPr>
              <p:cNvGrpSpPr/>
              <p:nvPr/>
            </p:nvGrpSpPr>
            <p:grpSpPr>
              <a:xfrm>
                <a:off x="5829536" y="3916679"/>
                <a:ext cx="188896" cy="171251"/>
                <a:chOff x="3579183" y="2510669"/>
                <a:chExt cx="389136" cy="369332"/>
              </a:xfrm>
            </p:grpSpPr>
            <p:sp>
              <p:nvSpPr>
                <p:cNvPr id="41" name="流程圖: 接點 40">
                  <a:extLst>
                    <a:ext uri="{FF2B5EF4-FFF2-40B4-BE49-F238E27FC236}">
                      <a16:creationId xmlns:a16="http://schemas.microsoft.com/office/drawing/2014/main" id="{FFB2B8A3-4CA8-4223-81D0-D0CFD97F491A}"/>
                    </a:ext>
                  </a:extLst>
                </p:cNvPr>
                <p:cNvSpPr/>
                <p:nvPr/>
              </p:nvSpPr>
              <p:spPr>
                <a:xfrm>
                  <a:off x="3579183" y="2510669"/>
                  <a:ext cx="389136" cy="369332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u="sng"/>
                </a:p>
              </p:txBody>
            </p:sp>
            <p:cxnSp>
              <p:nvCxnSpPr>
                <p:cNvPr id="42" name="直線接點 41">
                  <a:extLst>
                    <a:ext uri="{FF2B5EF4-FFF2-40B4-BE49-F238E27FC236}">
                      <a16:creationId xmlns:a16="http://schemas.microsoft.com/office/drawing/2014/main" id="{5B0F9063-808D-4B3F-BDE8-8ECA676C0246}"/>
                    </a:ext>
                  </a:extLst>
                </p:cNvPr>
                <p:cNvCxnSpPr/>
                <p:nvPr/>
              </p:nvCxnSpPr>
              <p:spPr>
                <a:xfrm>
                  <a:off x="3774120" y="2589913"/>
                  <a:ext cx="0" cy="210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線接點 42">
                  <a:extLst>
                    <a:ext uri="{FF2B5EF4-FFF2-40B4-BE49-F238E27FC236}">
                      <a16:creationId xmlns:a16="http://schemas.microsoft.com/office/drawing/2014/main" id="{95555B2D-646E-4CB3-B0B7-51FEFCBC46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6848" y="2695335"/>
                  <a:ext cx="2138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817DCC9-0584-46DF-B87A-20B4E8BBFCC4}"/>
                  </a:ext>
                </a:extLst>
              </p:cNvPr>
              <p:cNvSpPr txBox="1"/>
              <p:nvPr/>
            </p:nvSpPr>
            <p:spPr>
              <a:xfrm>
                <a:off x="5923983" y="3859417"/>
                <a:ext cx="17830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/>
                  <a:t>element-wise addition</a:t>
                </a:r>
                <a:endParaRPr lang="zh-TW" altLang="en-US" sz="1800" dirty="0"/>
              </a:p>
            </p:txBody>
          </p:sp>
        </p:grpSp>
        <p:grpSp>
          <p:nvGrpSpPr>
            <p:cNvPr id="4" name="群組 3">
              <a:extLst>
                <a:ext uri="{FF2B5EF4-FFF2-40B4-BE49-F238E27FC236}">
                  <a16:creationId xmlns:a16="http://schemas.microsoft.com/office/drawing/2014/main" id="{271C8379-73D7-4095-A97B-4F21F989DED1}"/>
                </a:ext>
              </a:extLst>
            </p:cNvPr>
            <p:cNvGrpSpPr/>
            <p:nvPr/>
          </p:nvGrpSpPr>
          <p:grpSpPr>
            <a:xfrm>
              <a:off x="8011605" y="3844845"/>
              <a:ext cx="1980847" cy="381725"/>
              <a:chOff x="4996732" y="5245577"/>
              <a:chExt cx="1980847" cy="381725"/>
            </a:xfrm>
          </p:grpSpPr>
          <p:sp>
            <p:nvSpPr>
              <p:cNvPr id="81" name="流程圖: 接點 80">
                <a:extLst>
                  <a:ext uri="{FF2B5EF4-FFF2-40B4-BE49-F238E27FC236}">
                    <a16:creationId xmlns:a16="http://schemas.microsoft.com/office/drawing/2014/main" id="{3D23449B-17A8-4594-91D1-F5CD4424FE32}"/>
                  </a:ext>
                </a:extLst>
              </p:cNvPr>
              <p:cNvSpPr/>
              <p:nvPr/>
            </p:nvSpPr>
            <p:spPr>
              <a:xfrm>
                <a:off x="4996732" y="5311501"/>
                <a:ext cx="283980" cy="249879"/>
              </a:xfrm>
              <a:prstGeom prst="flowChartConnector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u="sng" dirty="0">
                    <a:solidFill>
                      <a:schemeClr val="tx1"/>
                    </a:solidFill>
                  </a:rPr>
                  <a:t>c</a:t>
                </a:r>
                <a:endParaRPr lang="zh-TW" altLang="en-US" u="sng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DFA5141-5588-4308-821D-0C00DECB62CF}"/>
                  </a:ext>
                </a:extLst>
              </p:cNvPr>
              <p:cNvSpPr txBox="1"/>
              <p:nvPr/>
            </p:nvSpPr>
            <p:spPr>
              <a:xfrm>
                <a:off x="5214420" y="5245577"/>
                <a:ext cx="1763159" cy="381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/>
                  <a:t>concatenation</a:t>
                </a:r>
                <a:endParaRPr lang="zh-TW" altLang="en-US" sz="1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0153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" y="-18686"/>
            <a:ext cx="12192001" cy="132988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矩形 27"/>
          <p:cNvSpPr/>
          <p:nvPr/>
        </p:nvSpPr>
        <p:spPr bwMode="auto">
          <a:xfrm>
            <a:off x="460225" y="339319"/>
            <a:ext cx="19419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200" b="1" kern="1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椭圆 2"/>
          <p:cNvSpPr/>
          <p:nvPr/>
        </p:nvSpPr>
        <p:spPr>
          <a:xfrm>
            <a:off x="766438" y="1653782"/>
            <a:ext cx="1161723" cy="1161723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lt"/>
              </a:rPr>
              <a:t>01</a:t>
            </a:r>
            <a:endParaRPr lang="zh-CN" altLang="en-US" sz="3200">
              <a:latin typeface="+mj-lt"/>
            </a:endParaRPr>
          </a:p>
        </p:txBody>
      </p:sp>
      <p:sp>
        <p:nvSpPr>
          <p:cNvPr id="19" name="文本框 6"/>
          <p:cNvSpPr txBox="1">
            <a:spLocks noChangeArrowheads="1"/>
          </p:cNvSpPr>
          <p:nvPr/>
        </p:nvSpPr>
        <p:spPr bwMode="auto">
          <a:xfrm>
            <a:off x="8399289" y="1989521"/>
            <a:ext cx="21852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l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Related works</a:t>
            </a:r>
          </a:p>
        </p:txBody>
      </p:sp>
      <p:sp>
        <p:nvSpPr>
          <p:cNvPr id="20" name="文本框 6"/>
          <p:cNvSpPr txBox="1">
            <a:spLocks noChangeArrowheads="1"/>
          </p:cNvSpPr>
          <p:nvPr/>
        </p:nvSpPr>
        <p:spPr bwMode="auto">
          <a:xfrm>
            <a:off x="1317575" y="3541396"/>
            <a:ext cx="41800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chemeClr val="accent1"/>
                </a:solidFill>
                <a:latin typeface="+mj-ea"/>
                <a:ea typeface="+mj-ea"/>
              </a:rPr>
              <a:t>Proposed method</a:t>
            </a:r>
            <a:endParaRPr lang="en-US" altLang="zh-CN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1" name="文本框 6"/>
          <p:cNvSpPr txBox="1">
            <a:spLocks noChangeArrowheads="1"/>
          </p:cNvSpPr>
          <p:nvPr/>
        </p:nvSpPr>
        <p:spPr bwMode="auto">
          <a:xfrm>
            <a:off x="8398937" y="3549356"/>
            <a:ext cx="294614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Experiment result</a:t>
            </a:r>
          </a:p>
        </p:txBody>
      </p:sp>
      <p:sp>
        <p:nvSpPr>
          <p:cNvPr id="22" name="文本框 6"/>
          <p:cNvSpPr txBox="1">
            <a:spLocks noChangeArrowheads="1"/>
          </p:cNvSpPr>
          <p:nvPr/>
        </p:nvSpPr>
        <p:spPr bwMode="auto">
          <a:xfrm>
            <a:off x="2241895" y="1988424"/>
            <a:ext cx="16113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dirty="0">
                <a:solidFill>
                  <a:schemeClr val="accent1"/>
                </a:solidFill>
                <a:latin typeface="+mj-ea"/>
                <a:ea typeface="+mj-ea"/>
                <a:sym typeface="+mn-ea"/>
              </a:rPr>
              <a:t>Introduction</a:t>
            </a:r>
          </a:p>
        </p:txBody>
      </p:sp>
      <p:sp>
        <p:nvSpPr>
          <p:cNvPr id="23" name="椭圆 22"/>
          <p:cNvSpPr/>
          <p:nvPr/>
        </p:nvSpPr>
        <p:spPr>
          <a:xfrm>
            <a:off x="7156015" y="1669207"/>
            <a:ext cx="1161723" cy="1161723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lt"/>
              </a:rPr>
              <a:t>02</a:t>
            </a:r>
            <a:endParaRPr lang="zh-CN" altLang="en-US" sz="3200">
              <a:latin typeface="+mj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766438" y="3214322"/>
            <a:ext cx="1161723" cy="1161723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lt"/>
              </a:rPr>
              <a:t>03</a:t>
            </a:r>
            <a:endParaRPr lang="zh-CN" altLang="en-US" sz="3200">
              <a:latin typeface="+mj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156015" y="3214322"/>
            <a:ext cx="1161723" cy="1161723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lt"/>
              </a:rPr>
              <a:t>04</a:t>
            </a:r>
            <a:endParaRPr lang="zh-CN" altLang="en-US" sz="3200">
              <a:latin typeface="+mj-lt"/>
            </a:endParaRPr>
          </a:p>
        </p:txBody>
      </p:sp>
      <p:sp>
        <p:nvSpPr>
          <p:cNvPr id="2" name="文本框 6">
            <a:extLst>
              <a:ext uri="{FF2B5EF4-FFF2-40B4-BE49-F238E27FC236}">
                <a16:creationId xmlns:a16="http://schemas.microsoft.com/office/drawing/2014/main" id="{49C05A0B-D272-5FEC-CD27-C2B4E8AF8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601" y="5259573"/>
            <a:ext cx="26839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400" dirty="0">
                <a:solidFill>
                  <a:schemeClr val="accent1"/>
                </a:solidFill>
                <a:latin typeface="+mj-ea"/>
                <a:ea typeface="+mj-ea"/>
              </a:rPr>
              <a:t>Conclusion</a:t>
            </a:r>
            <a:endParaRPr lang="zh-CN" altLang="en-US" sz="2400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4" name="椭圆 24">
            <a:extLst>
              <a:ext uri="{FF2B5EF4-FFF2-40B4-BE49-F238E27FC236}">
                <a16:creationId xmlns:a16="http://schemas.microsoft.com/office/drawing/2014/main" id="{05896298-32B6-983E-7ADD-91926ACBB108}"/>
              </a:ext>
            </a:extLst>
          </p:cNvPr>
          <p:cNvSpPr/>
          <p:nvPr/>
        </p:nvSpPr>
        <p:spPr>
          <a:xfrm>
            <a:off x="4254682" y="4924538"/>
            <a:ext cx="1161723" cy="1161723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+mj-lt"/>
              </a:rPr>
              <a:t>05</a:t>
            </a:r>
            <a:endParaRPr lang="zh-CN" altLang="en-US" sz="3200" dirty="0">
              <a:latin typeface="+mj-lt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90741D6-2F2A-9A70-2AAC-0548D3217E7E}"/>
              </a:ext>
            </a:extLst>
          </p:cNvPr>
          <p:cNvSpPr txBox="1"/>
          <p:nvPr/>
        </p:nvSpPr>
        <p:spPr>
          <a:xfrm>
            <a:off x="2196122" y="2482116"/>
            <a:ext cx="1852868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67" dirty="0">
                <a:solidFill>
                  <a:schemeClr val="accent1"/>
                </a:solidFill>
                <a:latin typeface="+mj-ea"/>
                <a:ea typeface="+mj-ea"/>
              </a:rPr>
              <a:t>Page 4 ~ Page 22</a:t>
            </a:r>
            <a:endParaRPr lang="zh-TW" altLang="en-US" sz="1467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D8D7DF7-51F4-D6A0-4A7A-2F48A32C654F}"/>
              </a:ext>
            </a:extLst>
          </p:cNvPr>
          <p:cNvSpPr txBox="1"/>
          <p:nvPr/>
        </p:nvSpPr>
        <p:spPr>
          <a:xfrm>
            <a:off x="8627241" y="2378592"/>
            <a:ext cx="2054385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67" dirty="0">
                <a:solidFill>
                  <a:schemeClr val="accent1"/>
                </a:solidFill>
                <a:latin typeface="+mj-ea"/>
                <a:ea typeface="+mj-ea"/>
              </a:rPr>
              <a:t>Page 23 ~ Page 27</a:t>
            </a:r>
            <a:endParaRPr lang="zh-TW" altLang="en-US" sz="1467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56514FF-15FF-E09E-B09D-0A069878C097}"/>
              </a:ext>
            </a:extLst>
          </p:cNvPr>
          <p:cNvSpPr txBox="1"/>
          <p:nvPr/>
        </p:nvSpPr>
        <p:spPr>
          <a:xfrm>
            <a:off x="2196125" y="4051366"/>
            <a:ext cx="2054385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67" dirty="0">
                <a:solidFill>
                  <a:schemeClr val="accent1"/>
                </a:solidFill>
                <a:latin typeface="+mj-ea"/>
                <a:ea typeface="+mj-ea"/>
              </a:rPr>
              <a:t>Page 28 ~ Page 46</a:t>
            </a:r>
            <a:endParaRPr lang="zh-TW" altLang="en-US" sz="1467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ECE108C-088B-D865-07A2-4A990FF103EB}"/>
              </a:ext>
            </a:extLst>
          </p:cNvPr>
          <p:cNvSpPr txBox="1"/>
          <p:nvPr/>
        </p:nvSpPr>
        <p:spPr>
          <a:xfrm>
            <a:off x="8627239" y="4051366"/>
            <a:ext cx="2054385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67" dirty="0">
                <a:solidFill>
                  <a:schemeClr val="accent1"/>
                </a:solidFill>
                <a:latin typeface="+mj-ea"/>
                <a:ea typeface="+mj-ea"/>
              </a:rPr>
              <a:t>Page 47 ~ Page 57</a:t>
            </a:r>
            <a:endParaRPr lang="zh-TW" altLang="en-US" sz="1467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AA8C86-9886-682C-4981-ABE1BEB12377}"/>
              </a:ext>
            </a:extLst>
          </p:cNvPr>
          <p:cNvSpPr txBox="1"/>
          <p:nvPr/>
        </p:nvSpPr>
        <p:spPr>
          <a:xfrm>
            <a:off x="5480199" y="5737447"/>
            <a:ext cx="2054385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67" dirty="0">
                <a:solidFill>
                  <a:schemeClr val="accent1"/>
                </a:solidFill>
                <a:latin typeface="+mj-ea"/>
                <a:ea typeface="+mj-ea"/>
              </a:rPr>
              <a:t>Page 58 ~ Page 60</a:t>
            </a:r>
            <a:endParaRPr lang="zh-TW" altLang="en-US" sz="1467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群組 220">
            <a:extLst>
              <a:ext uri="{FF2B5EF4-FFF2-40B4-BE49-F238E27FC236}">
                <a16:creationId xmlns:a16="http://schemas.microsoft.com/office/drawing/2014/main" id="{96505A1D-2A72-4DF7-B472-E3F029EFFC87}"/>
              </a:ext>
            </a:extLst>
          </p:cNvPr>
          <p:cNvGrpSpPr/>
          <p:nvPr/>
        </p:nvGrpSpPr>
        <p:grpSpPr>
          <a:xfrm>
            <a:off x="88290" y="221635"/>
            <a:ext cx="12095106" cy="6569395"/>
            <a:chOff x="88290" y="221635"/>
            <a:chExt cx="12095106" cy="6569395"/>
          </a:xfrm>
        </p:grpSpPr>
        <p:grpSp>
          <p:nvGrpSpPr>
            <p:cNvPr id="209" name="群組 208">
              <a:extLst>
                <a:ext uri="{FF2B5EF4-FFF2-40B4-BE49-F238E27FC236}">
                  <a16:creationId xmlns:a16="http://schemas.microsoft.com/office/drawing/2014/main" id="{8BF893C0-6895-49ED-859F-E7717C874207}"/>
                </a:ext>
              </a:extLst>
            </p:cNvPr>
            <p:cNvGrpSpPr/>
            <p:nvPr/>
          </p:nvGrpSpPr>
          <p:grpSpPr>
            <a:xfrm>
              <a:off x="88290" y="221635"/>
              <a:ext cx="8294974" cy="3464309"/>
              <a:chOff x="88290" y="221635"/>
              <a:chExt cx="8294974" cy="3464309"/>
            </a:xfrm>
          </p:grpSpPr>
          <p:sp>
            <p:nvSpPr>
              <p:cNvPr id="3" name="立方體 2">
                <a:extLst>
                  <a:ext uri="{FF2B5EF4-FFF2-40B4-BE49-F238E27FC236}">
                    <a16:creationId xmlns:a16="http://schemas.microsoft.com/office/drawing/2014/main" id="{97FE7C5B-8C36-4FC6-8C9B-06E22EFEF0E0}"/>
                  </a:ext>
                </a:extLst>
              </p:cNvPr>
              <p:cNvSpPr/>
              <p:nvPr/>
            </p:nvSpPr>
            <p:spPr>
              <a:xfrm>
                <a:off x="3644736" y="261136"/>
                <a:ext cx="2085063" cy="1241375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Shallow</a:t>
                </a:r>
              </a:p>
              <a:p>
                <a:pPr algn="ctr"/>
                <a:r>
                  <a:rPr lang="en-US" altLang="zh-TW" sz="1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transformer</a:t>
                </a:r>
                <a:endParaRPr lang="zh-TW" altLang="en-US" sz="1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sp>
            <p:nvSpPr>
              <p:cNvPr id="4" name="立方體 3">
                <a:extLst>
                  <a:ext uri="{FF2B5EF4-FFF2-40B4-BE49-F238E27FC236}">
                    <a16:creationId xmlns:a16="http://schemas.microsoft.com/office/drawing/2014/main" id="{CCF3A66D-3BE6-4B8F-AC10-DCE62527F2AE}"/>
                  </a:ext>
                </a:extLst>
              </p:cNvPr>
              <p:cNvSpPr/>
              <p:nvPr/>
            </p:nvSpPr>
            <p:spPr>
              <a:xfrm>
                <a:off x="6121509" y="221635"/>
                <a:ext cx="1905765" cy="1241356"/>
              </a:xfrm>
              <a:prstGeom prst="cube">
                <a:avLst/>
              </a:prstGeom>
              <a:solidFill>
                <a:schemeClr val="accent6">
                  <a:lumMod val="75000"/>
                </a:schemeClr>
              </a:solidFill>
              <a:ln>
                <a:solidFill>
                  <a:schemeClr val="accent6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8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ConvBlock2</a:t>
                </a:r>
                <a:endParaRPr lang="zh-TW" altLang="en-US" sz="1800" dirty="0">
                  <a:solidFill>
                    <a:schemeClr val="tx1"/>
                  </a:solidFill>
                  <a:latin typeface="Cambria" panose="02040503050406030204" pitchFamily="18" charset="0"/>
                </a:endParaRPr>
              </a:p>
            </p:txBody>
          </p:sp>
          <p:grpSp>
            <p:nvGrpSpPr>
              <p:cNvPr id="5" name="群組 4">
                <a:extLst>
                  <a:ext uri="{FF2B5EF4-FFF2-40B4-BE49-F238E27FC236}">
                    <a16:creationId xmlns:a16="http://schemas.microsoft.com/office/drawing/2014/main" id="{C0FF060F-C0E5-4356-88EA-9DF6DB5CFCBC}"/>
                  </a:ext>
                </a:extLst>
              </p:cNvPr>
              <p:cNvGrpSpPr/>
              <p:nvPr/>
            </p:nvGrpSpPr>
            <p:grpSpPr>
              <a:xfrm>
                <a:off x="2792716" y="848436"/>
                <a:ext cx="379824" cy="363741"/>
                <a:chOff x="3579183" y="2510669"/>
                <a:chExt cx="389136" cy="369332"/>
              </a:xfrm>
            </p:grpSpPr>
            <p:sp>
              <p:nvSpPr>
                <p:cNvPr id="14" name="流程圖: 接點 13">
                  <a:extLst>
                    <a:ext uri="{FF2B5EF4-FFF2-40B4-BE49-F238E27FC236}">
                      <a16:creationId xmlns:a16="http://schemas.microsoft.com/office/drawing/2014/main" id="{BD72F6A8-DC84-4C22-9C4F-CD4789041746}"/>
                    </a:ext>
                  </a:extLst>
                </p:cNvPr>
                <p:cNvSpPr/>
                <p:nvPr/>
              </p:nvSpPr>
              <p:spPr>
                <a:xfrm>
                  <a:off x="3579183" y="2510669"/>
                  <a:ext cx="389136" cy="369332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u="sng"/>
                </a:p>
              </p:txBody>
            </p:sp>
            <p:cxnSp>
              <p:nvCxnSpPr>
                <p:cNvPr id="15" name="直線接點 14">
                  <a:extLst>
                    <a:ext uri="{FF2B5EF4-FFF2-40B4-BE49-F238E27FC236}">
                      <a16:creationId xmlns:a16="http://schemas.microsoft.com/office/drawing/2014/main" id="{700FC6B0-7E04-481B-BF8D-91AB2895D6A3}"/>
                    </a:ext>
                  </a:extLst>
                </p:cNvPr>
                <p:cNvCxnSpPr/>
                <p:nvPr/>
              </p:nvCxnSpPr>
              <p:spPr>
                <a:xfrm>
                  <a:off x="3774120" y="2589913"/>
                  <a:ext cx="0" cy="210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直線接點 15">
                  <a:extLst>
                    <a:ext uri="{FF2B5EF4-FFF2-40B4-BE49-F238E27FC236}">
                      <a16:creationId xmlns:a16="http://schemas.microsoft.com/office/drawing/2014/main" id="{663BA3EE-A798-4CF1-86BD-58A5BEA9DB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6848" y="2695335"/>
                  <a:ext cx="2138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" name="直線單箭頭接點 5">
                <a:extLst>
                  <a:ext uri="{FF2B5EF4-FFF2-40B4-BE49-F238E27FC236}">
                    <a16:creationId xmlns:a16="http://schemas.microsoft.com/office/drawing/2014/main" id="{30FF7BFC-055F-4602-B193-EEE21A4FDE49}"/>
                  </a:ext>
                </a:extLst>
              </p:cNvPr>
              <p:cNvCxnSpPr>
                <a:cxnSpLocks/>
                <a:endCxn id="14" idx="6"/>
              </p:cNvCxnSpPr>
              <p:nvPr/>
            </p:nvCxnSpPr>
            <p:spPr>
              <a:xfrm flipH="1">
                <a:off x="3172540" y="1030307"/>
                <a:ext cx="468735" cy="0"/>
              </a:xfrm>
              <a:prstGeom prst="straightConnector1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5FE423A6-2D3E-4F42-862A-DB7C78F8ECFE}"/>
                  </a:ext>
                </a:extLst>
              </p:cNvPr>
              <p:cNvGrpSpPr/>
              <p:nvPr/>
            </p:nvGrpSpPr>
            <p:grpSpPr>
              <a:xfrm>
                <a:off x="2136692" y="1490108"/>
                <a:ext cx="2403571" cy="819322"/>
                <a:chOff x="1987118" y="2097346"/>
                <a:chExt cx="2914297" cy="1236864"/>
              </a:xfrm>
            </p:grpSpPr>
            <p:cxnSp>
              <p:nvCxnSpPr>
                <p:cNvPr id="7" name="直線單箭頭接點 6">
                  <a:extLst>
                    <a:ext uri="{FF2B5EF4-FFF2-40B4-BE49-F238E27FC236}">
                      <a16:creationId xmlns:a16="http://schemas.microsoft.com/office/drawing/2014/main" id="{A0FF8697-D169-4555-A6D8-5DE0C4C148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87118" y="3311374"/>
                  <a:ext cx="2914297" cy="0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線單箭頭接點 8">
                  <a:extLst>
                    <a:ext uri="{FF2B5EF4-FFF2-40B4-BE49-F238E27FC236}">
                      <a16:creationId xmlns:a16="http://schemas.microsoft.com/office/drawing/2014/main" id="{2F7CC7C9-CA07-4033-B2E7-1D8E9E78EA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901415" y="2097346"/>
                  <a:ext cx="0" cy="123686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2EE2833E-E3C4-4C55-89E9-F52ABE609C4D}"/>
                  </a:ext>
                </a:extLst>
              </p:cNvPr>
              <p:cNvGrpSpPr/>
              <p:nvPr/>
            </p:nvGrpSpPr>
            <p:grpSpPr>
              <a:xfrm>
                <a:off x="2136690" y="1212176"/>
                <a:ext cx="846296" cy="2149305"/>
                <a:chOff x="1983766" y="2009738"/>
                <a:chExt cx="1044930" cy="2678338"/>
              </a:xfrm>
            </p:grpSpPr>
            <p:cxnSp>
              <p:nvCxnSpPr>
                <p:cNvPr id="8" name="直線單箭頭接點 7">
                  <a:extLst>
                    <a:ext uri="{FF2B5EF4-FFF2-40B4-BE49-F238E27FC236}">
                      <a16:creationId xmlns:a16="http://schemas.microsoft.com/office/drawing/2014/main" id="{83596CE2-C9F9-4331-ABFF-37A279AB50D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983766" y="4688076"/>
                  <a:ext cx="1044929" cy="0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線單箭頭接點 9">
                  <a:extLst>
                    <a:ext uri="{FF2B5EF4-FFF2-40B4-BE49-F238E27FC236}">
                      <a16:creationId xmlns:a16="http://schemas.microsoft.com/office/drawing/2014/main" id="{7F12A752-EDF8-4AC8-99C5-6A1C331885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028696" y="2009738"/>
                  <a:ext cx="0" cy="267833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直線單箭頭接點 10">
                <a:extLst>
                  <a:ext uri="{FF2B5EF4-FFF2-40B4-BE49-F238E27FC236}">
                    <a16:creationId xmlns:a16="http://schemas.microsoft.com/office/drawing/2014/main" id="{80A1108D-A639-4D49-88C9-450C325F14B7}"/>
                  </a:ext>
                </a:extLst>
              </p:cNvPr>
              <p:cNvCxnSpPr>
                <a:cxnSpLocks/>
                <a:stCxn id="17" idx="3"/>
                <a:endCxn id="14" idx="2"/>
              </p:cNvCxnSpPr>
              <p:nvPr/>
            </p:nvCxnSpPr>
            <p:spPr>
              <a:xfrm>
                <a:off x="2130813" y="1030306"/>
                <a:ext cx="661903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363CB6B4-86D2-49F5-860E-00819A1AC1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77985" y="951690"/>
                <a:ext cx="55719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直線單箭頭接點 12">
                <a:extLst>
                  <a:ext uri="{FF2B5EF4-FFF2-40B4-BE49-F238E27FC236}">
                    <a16:creationId xmlns:a16="http://schemas.microsoft.com/office/drawing/2014/main" id="{33D0684A-4269-401A-902D-C75B02605B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34925" y="918674"/>
                <a:ext cx="54833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F0A7CB87-142B-4C37-A640-8453CD004E3F}"/>
                      </a:ext>
                    </a:extLst>
                  </p:cNvPr>
                  <p:cNvSpPr/>
                  <p:nvPr/>
                </p:nvSpPr>
                <p:spPr>
                  <a:xfrm>
                    <a:off x="838416" y="695444"/>
                    <a:ext cx="1292397" cy="669724"/>
                  </a:xfrm>
                  <a:prstGeom prst="rect">
                    <a:avLst/>
                  </a:prstGeom>
                  <a:solidFill>
                    <a:schemeClr val="accent5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TW" sz="1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Calibri"/>
                      </a:rPr>
                      <a:t>Hidden state </a:t>
                    </a:r>
                    <a14:m>
                      <m:oMath xmlns:m="http://schemas.openxmlformats.org/officeDocument/2006/math"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/>
                            <a:cs typeface="Calibri"/>
                          </a:rPr>
                          <m:t>h</m:t>
                        </m:r>
                      </m:oMath>
                    </a14:m>
                    <a:r>
                      <a:rPr lang="en-US" altLang="zh-TW" sz="1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Cambria" panose="02040503050406030204" pitchFamily="18" charset="0"/>
                        <a:cs typeface="Calibri"/>
                      </a:rPr>
                      <a:t> </a:t>
                    </a:r>
                    <a:endParaRPr lang="zh-TW" altLang="en-US" sz="1800" dirty="0">
                      <a:solidFill>
                        <a:schemeClr val="tx1"/>
                      </a:solidFill>
                      <a:latin typeface="Cambria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7" name="矩形 16">
                    <a:extLst>
                      <a:ext uri="{FF2B5EF4-FFF2-40B4-BE49-F238E27FC236}">
                        <a16:creationId xmlns:a16="http://schemas.microsoft.com/office/drawing/2014/main" id="{F0A7CB87-142B-4C37-A640-8453CD004E3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416" y="695444"/>
                    <a:ext cx="1292397" cy="66972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2679" b="-10714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75502F0E-EC39-40A1-926A-F7E73F0A0DD5}"/>
                      </a:ext>
                    </a:extLst>
                  </p:cNvPr>
                  <p:cNvSpPr/>
                  <p:nvPr/>
                </p:nvSpPr>
                <p:spPr>
                  <a:xfrm>
                    <a:off x="88290" y="1960154"/>
                    <a:ext cx="2048402" cy="591191"/>
                  </a:xfrm>
                  <a:prstGeom prst="rect">
                    <a:avLst/>
                  </a:prstGeom>
                  <a:solidFill>
                    <a:schemeClr val="accent6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91441" tIns="45720" rIns="91441" bIns="45720" rtlCol="0" anchor="ctr"/>
                  <a:lstStyle/>
                  <a:p>
                    <a:pPr algn="ctr"/>
                    <a:r>
                      <a:rPr lang="zh-TW" altLang="en-US" sz="1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新細明體"/>
                        <a:cs typeface="Calibri"/>
                      </a:rPr>
                      <a:t>Compositional class embedding </a:t>
                    </a:r>
                    <a14:m>
                      <m:oMath xmlns:m="http://schemas.openxmlformats.org/officeDocument/2006/math">
                        <m:r>
                          <a:rPr lang="en-US" altLang="zh-TW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新細明體"/>
                            <a:cs typeface="Calibri"/>
                          </a:rPr>
                          <m:t>𝑐</m:t>
                        </m:r>
                      </m:oMath>
                    </a14:m>
                    <a:endParaRPr lang="zh-TW" altLang="en-US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endParaRPr>
                  </a:p>
                </p:txBody>
              </p:sp>
            </mc:Choice>
            <mc:Fallback xmlns="">
              <p:sp>
                <p:nvSpPr>
                  <p:cNvPr id="18" name="矩形 17">
                    <a:extLst>
                      <a:ext uri="{FF2B5EF4-FFF2-40B4-BE49-F238E27FC236}">
                        <a16:creationId xmlns:a16="http://schemas.microsoft.com/office/drawing/2014/main" id="{75502F0E-EC39-40A1-926A-F7E73F0A0D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90" y="1960154"/>
                    <a:ext cx="2048402" cy="59119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0101" b="-18182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A1BFD9B2-D435-4F07-A19F-D65D27D85C12}"/>
                      </a:ext>
                    </a:extLst>
                  </p:cNvPr>
                  <p:cNvSpPr/>
                  <p:nvPr/>
                </p:nvSpPr>
                <p:spPr>
                  <a:xfrm>
                    <a:off x="88290" y="3094750"/>
                    <a:ext cx="2048402" cy="591194"/>
                  </a:xfrm>
                  <a:prstGeom prst="rect">
                    <a:avLst/>
                  </a:prstGeom>
                  <a:solidFill>
                    <a:schemeClr val="bg2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TW" altLang="en-US" sz="1800" dirty="0">
                        <a:solidFill>
                          <a:schemeClr val="tx1"/>
                        </a:solidFill>
                        <a:latin typeface="Cambria" panose="02040503050406030204" pitchFamily="18" charset="0"/>
                        <a:ea typeface="新細明體"/>
                        <a:cs typeface="Calibri"/>
                      </a:rPr>
                      <a:t>Timestep embedding </a:t>
                    </a:r>
                    <a14:m>
                      <m:oMath xmlns:m="http://schemas.openxmlformats.org/officeDocument/2006/math">
                        <m:r>
                          <a:rPr lang="zh-TW" altLang="en-US" sz="18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a14:m>
                    <a:endParaRPr lang="zh-TW" altLang="en-US" sz="18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新細明體"/>
                      <a:cs typeface="Calibri"/>
                    </a:endParaRPr>
                  </a:p>
                </p:txBody>
              </p:sp>
            </mc:Choice>
            <mc:Fallback xmlns="">
              <p:sp>
                <p:nvSpPr>
                  <p:cNvPr id="19" name="矩形 18">
                    <a:extLst>
                      <a:ext uri="{FF2B5EF4-FFF2-40B4-BE49-F238E27FC236}">
                        <a16:creationId xmlns:a16="http://schemas.microsoft.com/office/drawing/2014/main" id="{A1BFD9B2-D435-4F07-A19F-D65D27D85C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290" y="3094750"/>
                    <a:ext cx="2048402" cy="59119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0101" b="-18182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B9FD40E4-8E1C-485C-957C-75FE627E621D}"/>
                </a:ext>
              </a:extLst>
            </p:cNvPr>
            <p:cNvGrpSpPr/>
            <p:nvPr/>
          </p:nvGrpSpPr>
          <p:grpSpPr>
            <a:xfrm>
              <a:off x="454948" y="6290561"/>
              <a:ext cx="2822612" cy="381725"/>
              <a:chOff x="897293" y="5926799"/>
              <a:chExt cx="2822612" cy="381725"/>
            </a:xfrm>
          </p:grpSpPr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E67E6BB0-4911-4EF1-AB49-30358A030796}"/>
                  </a:ext>
                </a:extLst>
              </p:cNvPr>
              <p:cNvGrpSpPr/>
              <p:nvPr/>
            </p:nvGrpSpPr>
            <p:grpSpPr>
              <a:xfrm>
                <a:off x="897293" y="6010352"/>
                <a:ext cx="283980" cy="249879"/>
                <a:chOff x="3579183" y="2510669"/>
                <a:chExt cx="389136" cy="369332"/>
              </a:xfrm>
            </p:grpSpPr>
            <p:sp>
              <p:nvSpPr>
                <p:cNvPr id="34" name="流程圖: 接點 33">
                  <a:extLst>
                    <a:ext uri="{FF2B5EF4-FFF2-40B4-BE49-F238E27FC236}">
                      <a16:creationId xmlns:a16="http://schemas.microsoft.com/office/drawing/2014/main" id="{FC9C49B8-5DAE-42F5-9E10-137F5DC0E5B1}"/>
                    </a:ext>
                  </a:extLst>
                </p:cNvPr>
                <p:cNvSpPr/>
                <p:nvPr/>
              </p:nvSpPr>
              <p:spPr>
                <a:xfrm>
                  <a:off x="3579183" y="2510669"/>
                  <a:ext cx="389136" cy="369332"/>
                </a:xfrm>
                <a:prstGeom prst="flowChartConnector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u="sng"/>
                </a:p>
              </p:txBody>
            </p:sp>
            <p:cxnSp>
              <p:nvCxnSpPr>
                <p:cNvPr id="35" name="直線接點 34">
                  <a:extLst>
                    <a:ext uri="{FF2B5EF4-FFF2-40B4-BE49-F238E27FC236}">
                      <a16:creationId xmlns:a16="http://schemas.microsoft.com/office/drawing/2014/main" id="{13469057-347F-4413-80D1-5F1E28B3D5BE}"/>
                    </a:ext>
                  </a:extLst>
                </p:cNvPr>
                <p:cNvCxnSpPr/>
                <p:nvPr/>
              </p:nvCxnSpPr>
              <p:spPr>
                <a:xfrm>
                  <a:off x="3774120" y="2589913"/>
                  <a:ext cx="0" cy="2108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線接點 35">
                  <a:extLst>
                    <a:ext uri="{FF2B5EF4-FFF2-40B4-BE49-F238E27FC236}">
                      <a16:creationId xmlns:a16="http://schemas.microsoft.com/office/drawing/2014/main" id="{5A028D9E-DA83-4D2B-B569-C5B70F16F5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6848" y="2695335"/>
                  <a:ext cx="213804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92BE590-F9B5-4460-A0A0-DA6946A9ECC4}"/>
                  </a:ext>
                </a:extLst>
              </p:cNvPr>
              <p:cNvSpPr txBox="1"/>
              <p:nvPr/>
            </p:nvSpPr>
            <p:spPr>
              <a:xfrm>
                <a:off x="1039281" y="5926799"/>
                <a:ext cx="2680624" cy="381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dirty="0"/>
                  <a:t>element-wise addition</a:t>
                </a:r>
                <a:endParaRPr lang="zh-TW" altLang="en-US" sz="1800" dirty="0"/>
              </a:p>
            </p:txBody>
          </p:sp>
        </p:grp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6CE82C9B-3CE4-4226-B05D-4C7983D2536C}"/>
                </a:ext>
              </a:extLst>
            </p:cNvPr>
            <p:cNvCxnSpPr>
              <a:cxnSpLocks/>
            </p:cNvCxnSpPr>
            <p:nvPr/>
          </p:nvCxnSpPr>
          <p:spPr>
            <a:xfrm>
              <a:off x="5426439" y="1505706"/>
              <a:ext cx="1796947" cy="73317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18" name="群組 217">
              <a:extLst>
                <a:ext uri="{FF2B5EF4-FFF2-40B4-BE49-F238E27FC236}">
                  <a16:creationId xmlns:a16="http://schemas.microsoft.com/office/drawing/2014/main" id="{AE88DE6F-4265-4874-9659-E3B8358DA2EB}"/>
                </a:ext>
              </a:extLst>
            </p:cNvPr>
            <p:cNvGrpSpPr/>
            <p:nvPr/>
          </p:nvGrpSpPr>
          <p:grpSpPr>
            <a:xfrm>
              <a:off x="4159312" y="530466"/>
              <a:ext cx="8024084" cy="6260564"/>
              <a:chOff x="4159312" y="530466"/>
              <a:chExt cx="8024084" cy="6260564"/>
            </a:xfrm>
          </p:grpSpPr>
          <p:grpSp>
            <p:nvGrpSpPr>
              <p:cNvPr id="200" name="群組 199">
                <a:extLst>
                  <a:ext uri="{FF2B5EF4-FFF2-40B4-BE49-F238E27FC236}">
                    <a16:creationId xmlns:a16="http://schemas.microsoft.com/office/drawing/2014/main" id="{88DC58CC-591F-445F-BC18-B10778D4E5EA}"/>
                  </a:ext>
                </a:extLst>
              </p:cNvPr>
              <p:cNvGrpSpPr/>
              <p:nvPr/>
            </p:nvGrpSpPr>
            <p:grpSpPr>
              <a:xfrm>
                <a:off x="4159312" y="2203289"/>
                <a:ext cx="3738301" cy="4544327"/>
                <a:chOff x="4679397" y="2203289"/>
                <a:chExt cx="3738301" cy="4544327"/>
              </a:xfrm>
            </p:grpSpPr>
            <p:sp>
              <p:nvSpPr>
                <p:cNvPr id="59" name="矩形: 圓角 58">
                  <a:extLst>
                    <a:ext uri="{FF2B5EF4-FFF2-40B4-BE49-F238E27FC236}">
                      <a16:creationId xmlns:a16="http://schemas.microsoft.com/office/drawing/2014/main" id="{7DF95F63-C223-4B7C-AA26-9560DA0EDF33}"/>
                    </a:ext>
                  </a:extLst>
                </p:cNvPr>
                <p:cNvSpPr/>
                <p:nvPr/>
              </p:nvSpPr>
              <p:spPr>
                <a:xfrm>
                  <a:off x="5317106" y="4361811"/>
                  <a:ext cx="1273238" cy="591185"/>
                </a:xfrm>
                <a:prstGeom prst="round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 err="1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Patchify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61" name="矩形: 圓角 60">
                  <a:extLst>
                    <a:ext uri="{FF2B5EF4-FFF2-40B4-BE49-F238E27FC236}">
                      <a16:creationId xmlns:a16="http://schemas.microsoft.com/office/drawing/2014/main" id="{219E8F46-18E5-43AD-BE46-116B282FB924}"/>
                    </a:ext>
                  </a:extLst>
                </p:cNvPr>
                <p:cNvSpPr/>
                <p:nvPr/>
              </p:nvSpPr>
              <p:spPr>
                <a:xfrm>
                  <a:off x="5358955" y="5601760"/>
                  <a:ext cx="1184748" cy="34143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Projection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grpSp>
              <p:nvGrpSpPr>
                <p:cNvPr id="66" name="群組 65">
                  <a:extLst>
                    <a:ext uri="{FF2B5EF4-FFF2-40B4-BE49-F238E27FC236}">
                      <a16:creationId xmlns:a16="http://schemas.microsoft.com/office/drawing/2014/main" id="{C605B9C5-3A27-4184-925E-B77245BFB98F}"/>
                    </a:ext>
                  </a:extLst>
                </p:cNvPr>
                <p:cNvGrpSpPr/>
                <p:nvPr/>
              </p:nvGrpSpPr>
              <p:grpSpPr>
                <a:xfrm>
                  <a:off x="5489154" y="3306804"/>
                  <a:ext cx="2793636" cy="846187"/>
                  <a:chOff x="7074791" y="4264210"/>
                  <a:chExt cx="2216691" cy="747598"/>
                </a:xfrm>
              </p:grpSpPr>
              <p:sp>
                <p:nvSpPr>
                  <p:cNvPr id="64" name="矩形: 圓角 63">
                    <a:extLst>
                      <a:ext uri="{FF2B5EF4-FFF2-40B4-BE49-F238E27FC236}">
                        <a16:creationId xmlns:a16="http://schemas.microsoft.com/office/drawing/2014/main" id="{50DC1484-6635-4FC3-9DF0-BC9DEFC7733D}"/>
                      </a:ext>
                    </a:extLst>
                  </p:cNvPr>
                  <p:cNvSpPr/>
                  <p:nvPr/>
                </p:nvSpPr>
                <p:spPr>
                  <a:xfrm>
                    <a:off x="7074791" y="4264210"/>
                    <a:ext cx="2216691" cy="747598"/>
                  </a:xfrm>
                  <a:prstGeom prst="round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sz="1400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DE8F179B-40A6-4B7B-AABC-21583EDD7141}"/>
                      </a:ext>
                    </a:extLst>
                  </p:cNvPr>
                  <p:cNvSpPr txBox="1"/>
                  <p:nvPr/>
                </p:nvSpPr>
                <p:spPr>
                  <a:xfrm>
                    <a:off x="7228154" y="4484121"/>
                    <a:ext cx="1909966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400" dirty="0">
                        <a:latin typeface="Cambria" panose="02040503050406030204" pitchFamily="18" charset="0"/>
                        <a:ea typeface="Cambria" panose="02040503050406030204" pitchFamily="18" charset="0"/>
                      </a:rPr>
                      <a:t>Transformer Block</a:t>
                    </a:r>
                    <a:endParaRPr lang="zh-TW" altLang="en-US" sz="1400" dirty="0">
                      <a:latin typeface="Cambria" panose="02040503050406030204" pitchFamily="18" charset="0"/>
                    </a:endParaRPr>
                  </a:p>
                </p:txBody>
              </p:sp>
            </p:grpSp>
            <p:sp>
              <p:nvSpPr>
                <p:cNvPr id="67" name="矩形: 圓角 66">
                  <a:extLst>
                    <a:ext uri="{FF2B5EF4-FFF2-40B4-BE49-F238E27FC236}">
                      <a16:creationId xmlns:a16="http://schemas.microsoft.com/office/drawing/2014/main" id="{F2213966-E3CB-4A86-9A1D-384AEF016F3D}"/>
                    </a:ext>
                  </a:extLst>
                </p:cNvPr>
                <p:cNvSpPr/>
                <p:nvPr/>
              </p:nvSpPr>
              <p:spPr>
                <a:xfrm>
                  <a:off x="6298420" y="2803572"/>
                  <a:ext cx="1184748" cy="34143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Projection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grpSp>
              <p:nvGrpSpPr>
                <p:cNvPr id="79" name="群組 78">
                  <a:extLst>
                    <a:ext uri="{FF2B5EF4-FFF2-40B4-BE49-F238E27FC236}">
                      <a16:creationId xmlns:a16="http://schemas.microsoft.com/office/drawing/2014/main" id="{4FAF458A-C41C-43C6-825B-AC86250266AE}"/>
                    </a:ext>
                  </a:extLst>
                </p:cNvPr>
                <p:cNvGrpSpPr/>
                <p:nvPr/>
              </p:nvGrpSpPr>
              <p:grpSpPr>
                <a:xfrm>
                  <a:off x="6759725" y="2418457"/>
                  <a:ext cx="256579" cy="249879"/>
                  <a:chOff x="3579183" y="2510669"/>
                  <a:chExt cx="389136" cy="369332"/>
                </a:xfrm>
              </p:grpSpPr>
              <p:sp>
                <p:nvSpPr>
                  <p:cNvPr id="80" name="流程圖: 接點 79">
                    <a:extLst>
                      <a:ext uri="{FF2B5EF4-FFF2-40B4-BE49-F238E27FC236}">
                        <a16:creationId xmlns:a16="http://schemas.microsoft.com/office/drawing/2014/main" id="{16AA7CAF-22A1-4EB5-A601-53F18469D302}"/>
                      </a:ext>
                    </a:extLst>
                  </p:cNvPr>
                  <p:cNvSpPr/>
                  <p:nvPr/>
                </p:nvSpPr>
                <p:spPr>
                  <a:xfrm>
                    <a:off x="3579183" y="2510669"/>
                    <a:ext cx="389136" cy="369332"/>
                  </a:xfrm>
                  <a:prstGeom prst="flowChartConnector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u="sng"/>
                  </a:p>
                </p:txBody>
              </p:sp>
              <p:cxnSp>
                <p:nvCxnSpPr>
                  <p:cNvPr id="81" name="直線接點 80">
                    <a:extLst>
                      <a:ext uri="{FF2B5EF4-FFF2-40B4-BE49-F238E27FC236}">
                        <a16:creationId xmlns:a16="http://schemas.microsoft.com/office/drawing/2014/main" id="{58464AAF-4E37-47C7-916B-BAB72F6CC07C}"/>
                      </a:ext>
                    </a:extLst>
                  </p:cNvPr>
                  <p:cNvCxnSpPr/>
                  <p:nvPr/>
                </p:nvCxnSpPr>
                <p:spPr>
                  <a:xfrm>
                    <a:off x="3774120" y="2589913"/>
                    <a:ext cx="0" cy="21084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線接點 81">
                    <a:extLst>
                      <a:ext uri="{FF2B5EF4-FFF2-40B4-BE49-F238E27FC236}">
                        <a16:creationId xmlns:a16="http://schemas.microsoft.com/office/drawing/2014/main" id="{54B27252-6DE7-45E0-A716-A1FFB8483FA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6848" y="2695335"/>
                    <a:ext cx="2138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84" name="直線單箭頭接點 83">
                  <a:extLst>
                    <a:ext uri="{FF2B5EF4-FFF2-40B4-BE49-F238E27FC236}">
                      <a16:creationId xmlns:a16="http://schemas.microsoft.com/office/drawing/2014/main" id="{BB426604-F677-4A9B-9DC2-7E5A0619941B}"/>
                    </a:ext>
                  </a:extLst>
                </p:cNvPr>
                <p:cNvCxnSpPr>
                  <a:cxnSpLocks/>
                  <a:stCxn id="61" idx="0"/>
                  <a:endCxn id="86" idx="2"/>
                </p:cNvCxnSpPr>
                <p:nvPr/>
              </p:nvCxnSpPr>
              <p:spPr>
                <a:xfrm flipV="1">
                  <a:off x="5951329" y="5448093"/>
                  <a:ext cx="0" cy="153667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86" name="矩形: 圓角 85">
                  <a:extLst>
                    <a:ext uri="{FF2B5EF4-FFF2-40B4-BE49-F238E27FC236}">
                      <a16:creationId xmlns:a16="http://schemas.microsoft.com/office/drawing/2014/main" id="{235568CF-59FD-46ED-BE61-2B3D65685E74}"/>
                    </a:ext>
                  </a:extLst>
                </p:cNvPr>
                <p:cNvSpPr/>
                <p:nvPr/>
              </p:nvSpPr>
              <p:spPr>
                <a:xfrm>
                  <a:off x="5358955" y="5106663"/>
                  <a:ext cx="1184748" cy="34143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Layer Norm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cxnSp>
              <p:nvCxnSpPr>
                <p:cNvPr id="90" name="直線單箭頭接點 89">
                  <a:extLst>
                    <a:ext uri="{FF2B5EF4-FFF2-40B4-BE49-F238E27FC236}">
                      <a16:creationId xmlns:a16="http://schemas.microsoft.com/office/drawing/2014/main" id="{9AD1EDC8-EE6C-4E97-8FC0-172E8354C860}"/>
                    </a:ext>
                  </a:extLst>
                </p:cNvPr>
                <p:cNvCxnSpPr>
                  <a:cxnSpLocks/>
                  <a:stCxn id="59" idx="2"/>
                  <a:endCxn id="86" idx="0"/>
                </p:cNvCxnSpPr>
                <p:nvPr/>
              </p:nvCxnSpPr>
              <p:spPr>
                <a:xfrm flipH="1">
                  <a:off x="5951329" y="4952996"/>
                  <a:ext cx="2396" cy="153667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文字方塊 92">
                      <a:extLst>
                        <a:ext uri="{FF2B5EF4-FFF2-40B4-BE49-F238E27FC236}">
                          <a16:creationId xmlns:a16="http://schemas.microsoft.com/office/drawing/2014/main" id="{55EF817A-B060-4035-813B-0B084890F7C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188268" y="6332118"/>
                      <a:ext cx="1516512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Hidden state </a:t>
                      </a:r>
                      <a14:m>
                        <m:oMath xmlns:m="http://schemas.openxmlformats.org/officeDocument/2006/math">
                          <m:r>
                            <a:rPr lang="en-US" altLang="zh-TW" sz="1400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h</m:t>
                          </m:r>
                        </m:oMath>
                      </a14:m>
                      <a:endParaRPr lang="zh-TW" altLang="en-US" sz="1400" dirty="0">
                        <a:latin typeface="Cambria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3" name="文字方塊 92">
                      <a:extLst>
                        <a:ext uri="{FF2B5EF4-FFF2-40B4-BE49-F238E27FC236}">
                          <a16:creationId xmlns:a16="http://schemas.microsoft.com/office/drawing/2014/main" id="{55EF817A-B060-4035-813B-0B084890F7C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188268" y="6332118"/>
                      <a:ext cx="1516512" cy="307777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t="-6000" b="-18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文字方塊 93">
                      <a:extLst>
                        <a:ext uri="{FF2B5EF4-FFF2-40B4-BE49-F238E27FC236}">
                          <a16:creationId xmlns:a16="http://schemas.microsoft.com/office/drawing/2014/main" id="{16E25F4E-C351-40F6-83EE-EC62AF3405D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33542" y="6224396"/>
                      <a:ext cx="168415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Compositional</a:t>
                      </a:r>
                      <a:br>
                        <a:rPr lang="en-US" altLang="zh-TW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</a:br>
                      <a:r>
                        <a:rPr lang="en-US" altLang="zh-TW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class embedding </a:t>
                      </a:r>
                      <a14:m>
                        <m:oMath xmlns:m="http://schemas.openxmlformats.org/officeDocument/2006/math"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𝑐</m:t>
                          </m:r>
                        </m:oMath>
                      </a14:m>
                      <a:endParaRPr lang="zh-TW" altLang="en-US" sz="1400" dirty="0">
                        <a:latin typeface="Cambria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文字方塊 93">
                      <a:extLst>
                        <a:ext uri="{FF2B5EF4-FFF2-40B4-BE49-F238E27FC236}">
                          <a16:creationId xmlns:a16="http://schemas.microsoft.com/office/drawing/2014/main" id="{16E25F4E-C351-40F6-83EE-EC62AF3405D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33542" y="6224396"/>
                      <a:ext cx="1684156" cy="52322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t="-3488" b="-104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5" name="直線單箭頭接點 94">
                  <a:extLst>
                    <a:ext uri="{FF2B5EF4-FFF2-40B4-BE49-F238E27FC236}">
                      <a16:creationId xmlns:a16="http://schemas.microsoft.com/office/drawing/2014/main" id="{5F9222CB-7DC4-4A9E-AF6C-EC1AF65B9147}"/>
                    </a:ext>
                  </a:extLst>
                </p:cNvPr>
                <p:cNvCxnSpPr>
                  <a:cxnSpLocks/>
                  <a:stCxn id="59" idx="0"/>
                </p:cNvCxnSpPr>
                <p:nvPr/>
              </p:nvCxnSpPr>
              <p:spPr>
                <a:xfrm flipV="1">
                  <a:off x="5953725" y="4140286"/>
                  <a:ext cx="0" cy="221525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線單箭頭接點 97">
                  <a:extLst>
                    <a:ext uri="{FF2B5EF4-FFF2-40B4-BE49-F238E27FC236}">
                      <a16:creationId xmlns:a16="http://schemas.microsoft.com/office/drawing/2014/main" id="{E906CF20-E2DE-48C7-B8E5-E4593F264CB5}"/>
                    </a:ext>
                  </a:extLst>
                </p:cNvPr>
                <p:cNvCxnSpPr>
                  <a:cxnSpLocks/>
                  <a:endCxn id="94" idx="0"/>
                </p:cNvCxnSpPr>
                <p:nvPr/>
              </p:nvCxnSpPr>
              <p:spPr>
                <a:xfrm>
                  <a:off x="7554725" y="4140286"/>
                  <a:ext cx="20895" cy="2084110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線單箭頭接點 100">
                  <a:extLst>
                    <a:ext uri="{FF2B5EF4-FFF2-40B4-BE49-F238E27FC236}">
                      <a16:creationId xmlns:a16="http://schemas.microsoft.com/office/drawing/2014/main" id="{8DBCA8C1-2B7B-4A37-908F-2A38500B80B7}"/>
                    </a:ext>
                  </a:extLst>
                </p:cNvPr>
                <p:cNvCxnSpPr>
                  <a:cxnSpLocks/>
                  <a:stCxn id="61" idx="2"/>
                  <a:endCxn id="93" idx="0"/>
                </p:cNvCxnSpPr>
                <p:nvPr/>
              </p:nvCxnSpPr>
              <p:spPr>
                <a:xfrm flipH="1">
                  <a:off x="5946524" y="5943190"/>
                  <a:ext cx="4805" cy="388928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5" name="文字方塊 114">
                      <a:extLst>
                        <a:ext uri="{FF2B5EF4-FFF2-40B4-BE49-F238E27FC236}">
                          <a16:creationId xmlns:a16="http://schemas.microsoft.com/office/drawing/2014/main" id="{41189247-9A9E-463F-AEC5-D0655E6285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874628" y="3549847"/>
                      <a:ext cx="624960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14:m>
                        <m:oMath xmlns:m="http://schemas.openxmlformats.org/officeDocument/2006/math">
                          <m:r>
                            <a:rPr lang="en-US" altLang="zh-TW" sz="1400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𝑁</m:t>
                          </m:r>
                        </m:oMath>
                      </a14:m>
                      <a:r>
                        <a:rPr lang="en-US" altLang="zh-TW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x</a:t>
                      </a:r>
                      <a:endParaRPr lang="zh-TW" altLang="en-US" sz="1400" dirty="0">
                        <a:latin typeface="Cambria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5" name="文字方塊 114">
                      <a:extLst>
                        <a:ext uri="{FF2B5EF4-FFF2-40B4-BE49-F238E27FC236}">
                          <a16:creationId xmlns:a16="http://schemas.microsoft.com/office/drawing/2014/main" id="{41189247-9A9E-463F-AEC5-D0655E62853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74628" y="3549847"/>
                      <a:ext cx="624960" cy="307777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t="-3922" b="-1764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17" name="直線單箭頭接點 116">
                  <a:extLst>
                    <a:ext uri="{FF2B5EF4-FFF2-40B4-BE49-F238E27FC236}">
                      <a16:creationId xmlns:a16="http://schemas.microsoft.com/office/drawing/2014/main" id="{88D8CF29-FBD7-48FE-BAD1-A504696C86CE}"/>
                    </a:ext>
                  </a:extLst>
                </p:cNvPr>
                <p:cNvCxnSpPr>
                  <a:cxnSpLocks/>
                  <a:stCxn id="64" idx="0"/>
                  <a:endCxn id="67" idx="2"/>
                </p:cNvCxnSpPr>
                <p:nvPr/>
              </p:nvCxnSpPr>
              <p:spPr>
                <a:xfrm flipV="1">
                  <a:off x="6885972" y="3145002"/>
                  <a:ext cx="4822" cy="161802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線單箭頭接點 119">
                  <a:extLst>
                    <a:ext uri="{FF2B5EF4-FFF2-40B4-BE49-F238E27FC236}">
                      <a16:creationId xmlns:a16="http://schemas.microsoft.com/office/drawing/2014/main" id="{519210BA-F726-477D-B1E1-F528FBB3D95C}"/>
                    </a:ext>
                  </a:extLst>
                </p:cNvPr>
                <p:cNvCxnSpPr>
                  <a:cxnSpLocks/>
                  <a:stCxn id="67" idx="0"/>
                  <a:endCxn id="80" idx="4"/>
                </p:cNvCxnSpPr>
                <p:nvPr/>
              </p:nvCxnSpPr>
              <p:spPr>
                <a:xfrm flipH="1" flipV="1">
                  <a:off x="6888015" y="2668336"/>
                  <a:ext cx="2779" cy="135236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線單箭頭接點 122">
                  <a:extLst>
                    <a:ext uri="{FF2B5EF4-FFF2-40B4-BE49-F238E27FC236}">
                      <a16:creationId xmlns:a16="http://schemas.microsoft.com/office/drawing/2014/main" id="{1CB387FD-09C7-4604-9592-57B17796296A}"/>
                    </a:ext>
                  </a:extLst>
                </p:cNvPr>
                <p:cNvCxnSpPr>
                  <a:cxnSpLocks/>
                  <a:stCxn id="80" idx="0"/>
                </p:cNvCxnSpPr>
                <p:nvPr/>
              </p:nvCxnSpPr>
              <p:spPr>
                <a:xfrm flipH="1" flipV="1">
                  <a:off x="6885973" y="2203289"/>
                  <a:ext cx="2042" cy="21516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64" name="群組 163">
                  <a:extLst>
                    <a:ext uri="{FF2B5EF4-FFF2-40B4-BE49-F238E27FC236}">
                      <a16:creationId xmlns:a16="http://schemas.microsoft.com/office/drawing/2014/main" id="{69DEB4CF-A8A4-47E0-9F88-2F4222513CA8}"/>
                    </a:ext>
                  </a:extLst>
                </p:cNvPr>
                <p:cNvGrpSpPr/>
                <p:nvPr/>
              </p:nvGrpSpPr>
              <p:grpSpPr>
                <a:xfrm>
                  <a:off x="4679397" y="2543397"/>
                  <a:ext cx="2080327" cy="3578477"/>
                  <a:chOff x="4642861" y="2543397"/>
                  <a:chExt cx="2116864" cy="3578477"/>
                </a:xfrm>
              </p:grpSpPr>
              <p:grpSp>
                <p:nvGrpSpPr>
                  <p:cNvPr id="116" name="群組 115">
                    <a:extLst>
                      <a:ext uri="{FF2B5EF4-FFF2-40B4-BE49-F238E27FC236}">
                        <a16:creationId xmlns:a16="http://schemas.microsoft.com/office/drawing/2014/main" id="{AAC9AB6E-2956-4B46-9358-EA717C83EDE5}"/>
                      </a:ext>
                    </a:extLst>
                  </p:cNvPr>
                  <p:cNvGrpSpPr/>
                  <p:nvPr/>
                </p:nvGrpSpPr>
                <p:grpSpPr>
                  <a:xfrm>
                    <a:off x="4642861" y="2551345"/>
                    <a:ext cx="1303663" cy="3570529"/>
                    <a:chOff x="4642861" y="3798856"/>
                    <a:chExt cx="1303663" cy="2323018"/>
                  </a:xfrm>
                </p:grpSpPr>
                <p:cxnSp>
                  <p:nvCxnSpPr>
                    <p:cNvPr id="104" name="直線單箭頭接點 103">
                      <a:extLst>
                        <a:ext uri="{FF2B5EF4-FFF2-40B4-BE49-F238E27FC236}">
                          <a16:creationId xmlns:a16="http://schemas.microsoft.com/office/drawing/2014/main" id="{EFD7F9B7-C38A-455B-87EE-D8509083F9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4653554" y="6117661"/>
                      <a:ext cx="1292970" cy="0"/>
                    </a:xfrm>
                    <a:prstGeom prst="straightConnector1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7" name="直線單箭頭接點 106">
                      <a:extLst>
                        <a:ext uri="{FF2B5EF4-FFF2-40B4-BE49-F238E27FC236}">
                          <a16:creationId xmlns:a16="http://schemas.microsoft.com/office/drawing/2014/main" id="{26879997-4E9B-4DE7-85B3-2941852B204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 flipV="1">
                      <a:off x="4642861" y="3798856"/>
                      <a:ext cx="1" cy="2323018"/>
                    </a:xfrm>
                    <a:prstGeom prst="straightConnector1">
                      <a:avLst/>
                    </a:prstGeom>
                    <a:ln/>
                  </p:spPr>
                  <p:style>
                    <a:lnRef idx="3">
                      <a:schemeClr val="dk1"/>
                    </a:lnRef>
                    <a:fillRef idx="0">
                      <a:schemeClr val="dk1"/>
                    </a:fillRef>
                    <a:effectRef idx="2">
                      <a:schemeClr val="dk1"/>
                    </a:effectRef>
                    <a:fontRef idx="minor">
                      <a:schemeClr val="tx1"/>
                    </a:fontRef>
                  </p:style>
                </p:cxnSp>
              </p:grpSp>
              <p:cxnSp>
                <p:nvCxnSpPr>
                  <p:cNvPr id="127" name="直線單箭頭接點 126">
                    <a:extLst>
                      <a:ext uri="{FF2B5EF4-FFF2-40B4-BE49-F238E27FC236}">
                        <a16:creationId xmlns:a16="http://schemas.microsoft.com/office/drawing/2014/main" id="{1BEB5503-2B87-4987-BE6F-BD090D224440}"/>
                      </a:ext>
                    </a:extLst>
                  </p:cNvPr>
                  <p:cNvCxnSpPr>
                    <a:cxnSpLocks/>
                    <a:endCxn id="80" idx="2"/>
                  </p:cNvCxnSpPr>
                  <p:nvPr/>
                </p:nvCxnSpPr>
                <p:spPr>
                  <a:xfrm>
                    <a:off x="4642861" y="2543397"/>
                    <a:ext cx="2116864" cy="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17" name="群組 216">
                <a:extLst>
                  <a:ext uri="{FF2B5EF4-FFF2-40B4-BE49-F238E27FC236}">
                    <a16:creationId xmlns:a16="http://schemas.microsoft.com/office/drawing/2014/main" id="{CC04DC77-FA5D-4452-BA22-B096FAA64262}"/>
                  </a:ext>
                </a:extLst>
              </p:cNvPr>
              <p:cNvGrpSpPr/>
              <p:nvPr/>
            </p:nvGrpSpPr>
            <p:grpSpPr>
              <a:xfrm>
                <a:off x="8592008" y="530466"/>
                <a:ext cx="3591388" cy="6260564"/>
                <a:chOff x="8592008" y="530466"/>
                <a:chExt cx="3591388" cy="6260564"/>
              </a:xfrm>
            </p:grpSpPr>
            <p:sp>
              <p:nvSpPr>
                <p:cNvPr id="58" name="矩形: 圓角 57">
                  <a:extLst>
                    <a:ext uri="{FF2B5EF4-FFF2-40B4-BE49-F238E27FC236}">
                      <a16:creationId xmlns:a16="http://schemas.microsoft.com/office/drawing/2014/main" id="{7C191DED-B3DA-41A4-8184-8F83685DD486}"/>
                    </a:ext>
                  </a:extLst>
                </p:cNvPr>
                <p:cNvSpPr/>
                <p:nvPr/>
              </p:nvSpPr>
              <p:spPr>
                <a:xfrm>
                  <a:off x="9177107" y="1816479"/>
                  <a:ext cx="1184748" cy="34143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Layer Norm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68" name="矩形: 圓角 67">
                  <a:extLst>
                    <a:ext uri="{FF2B5EF4-FFF2-40B4-BE49-F238E27FC236}">
                      <a16:creationId xmlns:a16="http://schemas.microsoft.com/office/drawing/2014/main" id="{EFEBA2E3-7467-401D-82FF-368F34A9722D}"/>
                    </a:ext>
                  </a:extLst>
                </p:cNvPr>
                <p:cNvSpPr/>
                <p:nvPr/>
              </p:nvSpPr>
              <p:spPr>
                <a:xfrm>
                  <a:off x="9044927" y="1174394"/>
                  <a:ext cx="1449108" cy="591185"/>
                </a:xfrm>
                <a:prstGeom prst="round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Pointwise</a:t>
                  </a:r>
                  <a:b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</a:br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Feedforward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69" name="矩形: 圓角 68">
                  <a:extLst>
                    <a:ext uri="{FF2B5EF4-FFF2-40B4-BE49-F238E27FC236}">
                      <a16:creationId xmlns:a16="http://schemas.microsoft.com/office/drawing/2014/main" id="{CF32E7E9-694E-47ED-8658-235D20056ED4}"/>
                    </a:ext>
                  </a:extLst>
                </p:cNvPr>
                <p:cNvSpPr/>
                <p:nvPr/>
              </p:nvSpPr>
              <p:spPr>
                <a:xfrm>
                  <a:off x="9044927" y="2712423"/>
                  <a:ext cx="1449109" cy="591185"/>
                </a:xfrm>
                <a:prstGeom prst="round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Multi-Head</a:t>
                  </a:r>
                  <a:b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</a:br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Cross-Attention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70" name="矩形: 圓角 69">
                  <a:extLst>
                    <a:ext uri="{FF2B5EF4-FFF2-40B4-BE49-F238E27FC236}">
                      <a16:creationId xmlns:a16="http://schemas.microsoft.com/office/drawing/2014/main" id="{C004BBFD-C0D8-4933-99AB-B7FEF53B663D}"/>
                    </a:ext>
                  </a:extLst>
                </p:cNvPr>
                <p:cNvSpPr/>
                <p:nvPr/>
              </p:nvSpPr>
              <p:spPr>
                <a:xfrm>
                  <a:off x="9044927" y="4703611"/>
                  <a:ext cx="1449109" cy="59118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Multi-Head</a:t>
                  </a:r>
                  <a:b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</a:br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Self-Attention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73" name="矩形: 圓角 72">
                  <a:extLst>
                    <a:ext uri="{FF2B5EF4-FFF2-40B4-BE49-F238E27FC236}">
                      <a16:creationId xmlns:a16="http://schemas.microsoft.com/office/drawing/2014/main" id="{08F04EAE-5D72-4337-88FD-592528BFEB67}"/>
                    </a:ext>
                  </a:extLst>
                </p:cNvPr>
                <p:cNvSpPr/>
                <p:nvPr/>
              </p:nvSpPr>
              <p:spPr>
                <a:xfrm>
                  <a:off x="9177107" y="3802855"/>
                  <a:ext cx="1184748" cy="34143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</a:rPr>
                    <a:t>Layer Norm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74" name="矩形: 圓角 73">
                  <a:extLst>
                    <a:ext uri="{FF2B5EF4-FFF2-40B4-BE49-F238E27FC236}">
                      <a16:creationId xmlns:a16="http://schemas.microsoft.com/office/drawing/2014/main" id="{9D915A0B-8485-40F4-A54B-2AF9A27EEF3C}"/>
                    </a:ext>
                  </a:extLst>
                </p:cNvPr>
                <p:cNvSpPr/>
                <p:nvPr/>
              </p:nvSpPr>
              <p:spPr>
                <a:xfrm>
                  <a:off x="9177107" y="3377872"/>
                  <a:ext cx="1184748" cy="34143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Scale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75" name="矩形: 圓角 74">
                  <a:extLst>
                    <a:ext uri="{FF2B5EF4-FFF2-40B4-BE49-F238E27FC236}">
                      <a16:creationId xmlns:a16="http://schemas.microsoft.com/office/drawing/2014/main" id="{889DA8F3-FD75-405E-848C-FD4E492CA890}"/>
                    </a:ext>
                  </a:extLst>
                </p:cNvPr>
                <p:cNvSpPr/>
                <p:nvPr/>
              </p:nvSpPr>
              <p:spPr>
                <a:xfrm>
                  <a:off x="9177107" y="5794043"/>
                  <a:ext cx="1184748" cy="34143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Layer Norm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76" name="矩形: 圓角 75">
                  <a:extLst>
                    <a:ext uri="{FF2B5EF4-FFF2-40B4-BE49-F238E27FC236}">
                      <a16:creationId xmlns:a16="http://schemas.microsoft.com/office/drawing/2014/main" id="{434D0205-3BE8-416E-93BD-8C1E524DE6FB}"/>
                    </a:ext>
                  </a:extLst>
                </p:cNvPr>
                <p:cNvSpPr/>
                <p:nvPr/>
              </p:nvSpPr>
              <p:spPr>
                <a:xfrm>
                  <a:off x="9177107" y="5369060"/>
                  <a:ext cx="1184748" cy="341430"/>
                </a:xfrm>
                <a:prstGeom prst="round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sz="1400" dirty="0">
                      <a:solidFill>
                        <a:schemeClr val="tx1"/>
                      </a:solidFill>
                      <a:latin typeface="Cambria" panose="02040503050406030204" pitchFamily="18" charset="0"/>
                      <a:ea typeface="Cambria" panose="02040503050406030204" pitchFamily="18" charset="0"/>
                    </a:rPr>
                    <a:t>Scale</a:t>
                  </a:r>
                  <a:endParaRPr lang="zh-TW" altLang="en-US" sz="1400" dirty="0">
                    <a:solidFill>
                      <a:schemeClr val="tx1"/>
                    </a:solidFill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77" name="矩形: 圓角 76">
                  <a:extLst>
                    <a:ext uri="{FF2B5EF4-FFF2-40B4-BE49-F238E27FC236}">
                      <a16:creationId xmlns:a16="http://schemas.microsoft.com/office/drawing/2014/main" id="{55A8F7CA-0C4E-4F52-8E78-57124147EC1C}"/>
                    </a:ext>
                  </a:extLst>
                </p:cNvPr>
                <p:cNvSpPr/>
                <p:nvPr/>
              </p:nvSpPr>
              <p:spPr>
                <a:xfrm rot="5400000">
                  <a:off x="7257420" y="1865054"/>
                  <a:ext cx="6260564" cy="3591388"/>
                </a:xfrm>
                <a:prstGeom prst="round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sz="1400" dirty="0">
                    <a:latin typeface="Cambria" panose="02040503050406030204" pitchFamily="18" charset="0"/>
                  </a:endParaRPr>
                </a:p>
              </p:txBody>
            </p:sp>
            <p:grpSp>
              <p:nvGrpSpPr>
                <p:cNvPr id="131" name="群組 130">
                  <a:extLst>
                    <a:ext uri="{FF2B5EF4-FFF2-40B4-BE49-F238E27FC236}">
                      <a16:creationId xmlns:a16="http://schemas.microsoft.com/office/drawing/2014/main" id="{E51617AC-8D68-4834-A21E-4D5B061ADCDB}"/>
                    </a:ext>
                  </a:extLst>
                </p:cNvPr>
                <p:cNvGrpSpPr/>
                <p:nvPr/>
              </p:nvGrpSpPr>
              <p:grpSpPr>
                <a:xfrm>
                  <a:off x="9644386" y="2364843"/>
                  <a:ext cx="256579" cy="249879"/>
                  <a:chOff x="3579183" y="2510669"/>
                  <a:chExt cx="389136" cy="369332"/>
                </a:xfrm>
              </p:grpSpPr>
              <p:sp>
                <p:nvSpPr>
                  <p:cNvPr id="132" name="流程圖: 接點 131">
                    <a:extLst>
                      <a:ext uri="{FF2B5EF4-FFF2-40B4-BE49-F238E27FC236}">
                        <a16:creationId xmlns:a16="http://schemas.microsoft.com/office/drawing/2014/main" id="{F97123CC-47F7-431B-8037-B2F9A5D75EFE}"/>
                      </a:ext>
                    </a:extLst>
                  </p:cNvPr>
                  <p:cNvSpPr/>
                  <p:nvPr/>
                </p:nvSpPr>
                <p:spPr>
                  <a:xfrm>
                    <a:off x="3579183" y="2510669"/>
                    <a:ext cx="389136" cy="369332"/>
                  </a:xfrm>
                  <a:prstGeom prst="flowChartConnector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u="sng"/>
                  </a:p>
                </p:txBody>
              </p:sp>
              <p:cxnSp>
                <p:nvCxnSpPr>
                  <p:cNvPr id="133" name="直線接點 132">
                    <a:extLst>
                      <a:ext uri="{FF2B5EF4-FFF2-40B4-BE49-F238E27FC236}">
                        <a16:creationId xmlns:a16="http://schemas.microsoft.com/office/drawing/2014/main" id="{FB931744-566E-45BE-ACB5-0A932B600939}"/>
                      </a:ext>
                    </a:extLst>
                  </p:cNvPr>
                  <p:cNvCxnSpPr/>
                  <p:nvPr/>
                </p:nvCxnSpPr>
                <p:spPr>
                  <a:xfrm>
                    <a:off x="3774120" y="2589913"/>
                    <a:ext cx="0" cy="21084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4" name="直線接點 133">
                    <a:extLst>
                      <a:ext uri="{FF2B5EF4-FFF2-40B4-BE49-F238E27FC236}">
                        <a16:creationId xmlns:a16="http://schemas.microsoft.com/office/drawing/2014/main" id="{A98548D2-D60B-41FD-8605-097A4E6722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6848" y="2695335"/>
                    <a:ext cx="2138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B7D81C3C-E593-46BF-BD7A-F2D1709EC22D}"/>
                    </a:ext>
                  </a:extLst>
                </p:cNvPr>
                <p:cNvSpPr txBox="1"/>
                <p:nvPr/>
              </p:nvSpPr>
              <p:spPr>
                <a:xfrm>
                  <a:off x="9130929" y="6327536"/>
                  <a:ext cx="127710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0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Input tokens</a:t>
                  </a:r>
                  <a:endParaRPr lang="zh-TW" altLang="en-US" sz="1400" dirty="0">
                    <a:latin typeface="Cambria" panose="020405030504060302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0" name="文字方塊 139">
                      <a:extLst>
                        <a:ext uri="{FF2B5EF4-FFF2-40B4-BE49-F238E27FC236}">
                          <a16:creationId xmlns:a16="http://schemas.microsoft.com/office/drawing/2014/main" id="{A83FC92F-7261-4B69-B659-4C10D2DE689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361855" y="6224396"/>
                      <a:ext cx="1684156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altLang="zh-TW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Compositional</a:t>
                      </a:r>
                      <a:br>
                        <a:rPr lang="en-US" altLang="zh-TW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</a:br>
                      <a:r>
                        <a:rPr lang="en-US" altLang="zh-TW" sz="1400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class embedding </a:t>
                      </a:r>
                      <a14:m>
                        <m:oMath xmlns:m="http://schemas.openxmlformats.org/officeDocument/2006/math">
                          <m:r>
                            <a:rPr lang="en-US" altLang="zh-TW" sz="1400" b="0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𝑐</m:t>
                          </m:r>
                        </m:oMath>
                      </a14:m>
                      <a:endParaRPr lang="zh-TW" altLang="en-US" sz="1400" dirty="0">
                        <a:latin typeface="Cambria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40" name="文字方塊 139">
                      <a:extLst>
                        <a:ext uri="{FF2B5EF4-FFF2-40B4-BE49-F238E27FC236}">
                          <a16:creationId xmlns:a16="http://schemas.microsoft.com/office/drawing/2014/main" id="{A83FC92F-7261-4B69-B659-4C10D2DE689B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61855" y="6224396"/>
                      <a:ext cx="1684156" cy="52322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3488" b="-104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41" name="直線單箭頭接點 140">
                  <a:extLst>
                    <a:ext uri="{FF2B5EF4-FFF2-40B4-BE49-F238E27FC236}">
                      <a16:creationId xmlns:a16="http://schemas.microsoft.com/office/drawing/2014/main" id="{3FB63CA6-D3F0-4EDD-9F20-B9F4CC634F5B}"/>
                    </a:ext>
                  </a:extLst>
                </p:cNvPr>
                <p:cNvCxnSpPr>
                  <a:cxnSpLocks/>
                  <a:stCxn id="75" idx="2"/>
                  <a:endCxn id="139" idx="0"/>
                </p:cNvCxnSpPr>
                <p:nvPr/>
              </p:nvCxnSpPr>
              <p:spPr>
                <a:xfrm>
                  <a:off x="9769481" y="6135473"/>
                  <a:ext cx="1" cy="192063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45" name="群組 144">
                  <a:extLst>
                    <a:ext uri="{FF2B5EF4-FFF2-40B4-BE49-F238E27FC236}">
                      <a16:creationId xmlns:a16="http://schemas.microsoft.com/office/drawing/2014/main" id="{103089E5-A0D8-4D9B-998A-9460B0C90744}"/>
                    </a:ext>
                  </a:extLst>
                </p:cNvPr>
                <p:cNvGrpSpPr/>
                <p:nvPr/>
              </p:nvGrpSpPr>
              <p:grpSpPr>
                <a:xfrm>
                  <a:off x="8809988" y="4477070"/>
                  <a:ext cx="954058" cy="1744046"/>
                  <a:chOff x="4642861" y="3798856"/>
                  <a:chExt cx="1303663" cy="2323018"/>
                </a:xfrm>
              </p:grpSpPr>
              <p:cxnSp>
                <p:nvCxnSpPr>
                  <p:cNvPr id="147" name="直線單箭頭接點 146">
                    <a:extLst>
                      <a:ext uri="{FF2B5EF4-FFF2-40B4-BE49-F238E27FC236}">
                        <a16:creationId xmlns:a16="http://schemas.microsoft.com/office/drawing/2014/main" id="{F56B07A4-F506-476B-962E-5379D8D1725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653554" y="6117661"/>
                    <a:ext cx="1292970" cy="0"/>
                  </a:xfrm>
                  <a:prstGeom prst="straightConnector1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直線單箭頭接點 147">
                    <a:extLst>
                      <a:ext uri="{FF2B5EF4-FFF2-40B4-BE49-F238E27FC236}">
                        <a16:creationId xmlns:a16="http://schemas.microsoft.com/office/drawing/2014/main" id="{93114FFA-C7A8-433F-BDDE-7AFC757AA9A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642861" y="3798856"/>
                    <a:ext cx="1" cy="2323018"/>
                  </a:xfrm>
                  <a:prstGeom prst="straightConnector1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6" name="直線單箭頭接點 145">
                  <a:extLst>
                    <a:ext uri="{FF2B5EF4-FFF2-40B4-BE49-F238E27FC236}">
                      <a16:creationId xmlns:a16="http://schemas.microsoft.com/office/drawing/2014/main" id="{BACF0A87-C5AE-48DF-8B64-10836D8B6517}"/>
                    </a:ext>
                  </a:extLst>
                </p:cNvPr>
                <p:cNvCxnSpPr>
                  <a:cxnSpLocks/>
                  <a:stCxn id="150" idx="4"/>
                  <a:endCxn id="70" idx="0"/>
                </p:cNvCxnSpPr>
                <p:nvPr/>
              </p:nvCxnSpPr>
              <p:spPr>
                <a:xfrm flipH="1">
                  <a:off x="9769482" y="4605912"/>
                  <a:ext cx="3192" cy="97699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49" name="群組 148">
                  <a:extLst>
                    <a:ext uri="{FF2B5EF4-FFF2-40B4-BE49-F238E27FC236}">
                      <a16:creationId xmlns:a16="http://schemas.microsoft.com/office/drawing/2014/main" id="{E1DF2B70-6AF6-48C4-B769-9344A427AE84}"/>
                    </a:ext>
                  </a:extLst>
                </p:cNvPr>
                <p:cNvGrpSpPr/>
                <p:nvPr/>
              </p:nvGrpSpPr>
              <p:grpSpPr>
                <a:xfrm>
                  <a:off x="9644384" y="4356033"/>
                  <a:ext cx="256579" cy="249879"/>
                  <a:chOff x="3579183" y="2510669"/>
                  <a:chExt cx="389136" cy="369332"/>
                </a:xfrm>
              </p:grpSpPr>
              <p:sp>
                <p:nvSpPr>
                  <p:cNvPr id="150" name="流程圖: 接點 149">
                    <a:extLst>
                      <a:ext uri="{FF2B5EF4-FFF2-40B4-BE49-F238E27FC236}">
                        <a16:creationId xmlns:a16="http://schemas.microsoft.com/office/drawing/2014/main" id="{12001323-882C-4AF5-9469-DA842791B12E}"/>
                      </a:ext>
                    </a:extLst>
                  </p:cNvPr>
                  <p:cNvSpPr/>
                  <p:nvPr/>
                </p:nvSpPr>
                <p:spPr>
                  <a:xfrm>
                    <a:off x="3579183" y="2510669"/>
                    <a:ext cx="389136" cy="369332"/>
                  </a:xfrm>
                  <a:prstGeom prst="flowChartConnector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u="sng"/>
                  </a:p>
                </p:txBody>
              </p:sp>
              <p:cxnSp>
                <p:nvCxnSpPr>
                  <p:cNvPr id="151" name="直線接點 150">
                    <a:extLst>
                      <a:ext uri="{FF2B5EF4-FFF2-40B4-BE49-F238E27FC236}">
                        <a16:creationId xmlns:a16="http://schemas.microsoft.com/office/drawing/2014/main" id="{705C9B9D-EF54-402C-B000-F8BEF3E3BF36}"/>
                      </a:ext>
                    </a:extLst>
                  </p:cNvPr>
                  <p:cNvCxnSpPr/>
                  <p:nvPr/>
                </p:nvCxnSpPr>
                <p:spPr>
                  <a:xfrm>
                    <a:off x="3774120" y="2589913"/>
                    <a:ext cx="0" cy="21084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直線接點 151">
                    <a:extLst>
                      <a:ext uri="{FF2B5EF4-FFF2-40B4-BE49-F238E27FC236}">
                        <a16:creationId xmlns:a16="http://schemas.microsoft.com/office/drawing/2014/main" id="{781412BD-C715-4307-8CDD-44D2774008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6848" y="2695335"/>
                    <a:ext cx="2138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60" name="直線單箭頭接點 159">
                  <a:extLst>
                    <a:ext uri="{FF2B5EF4-FFF2-40B4-BE49-F238E27FC236}">
                      <a16:creationId xmlns:a16="http://schemas.microsoft.com/office/drawing/2014/main" id="{0D53BE26-2FAC-4914-8079-60FE19779195}"/>
                    </a:ext>
                  </a:extLst>
                </p:cNvPr>
                <p:cNvCxnSpPr>
                  <a:cxnSpLocks/>
                  <a:stCxn id="132" idx="4"/>
                  <a:endCxn id="69" idx="0"/>
                </p:cNvCxnSpPr>
                <p:nvPr/>
              </p:nvCxnSpPr>
              <p:spPr>
                <a:xfrm flipH="1">
                  <a:off x="9769482" y="2614722"/>
                  <a:ext cx="3194" cy="97701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線單箭頭接點 162">
                  <a:extLst>
                    <a:ext uri="{FF2B5EF4-FFF2-40B4-BE49-F238E27FC236}">
                      <a16:creationId xmlns:a16="http://schemas.microsoft.com/office/drawing/2014/main" id="{B698E522-4D14-4184-A43B-7C41A55FAB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17813" y="4480972"/>
                  <a:ext cx="8265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線單箭頭接點 166">
                  <a:extLst>
                    <a:ext uri="{FF2B5EF4-FFF2-40B4-BE49-F238E27FC236}">
                      <a16:creationId xmlns:a16="http://schemas.microsoft.com/office/drawing/2014/main" id="{F803BB7D-FB5D-434D-B154-6E8E490F4F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17813" y="2492161"/>
                  <a:ext cx="8265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線單箭頭接點 167">
                  <a:extLst>
                    <a:ext uri="{FF2B5EF4-FFF2-40B4-BE49-F238E27FC236}">
                      <a16:creationId xmlns:a16="http://schemas.microsoft.com/office/drawing/2014/main" id="{4EDCA472-3D6F-44AE-8D27-B207494306E6}"/>
                    </a:ext>
                  </a:extLst>
                </p:cNvPr>
                <p:cNvCxnSpPr>
                  <a:cxnSpLocks/>
                  <a:stCxn id="73" idx="2"/>
                  <a:endCxn id="150" idx="0"/>
                </p:cNvCxnSpPr>
                <p:nvPr/>
              </p:nvCxnSpPr>
              <p:spPr>
                <a:xfrm>
                  <a:off x="9769481" y="4144285"/>
                  <a:ext cx="3193" cy="211748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71" name="群組 170">
                  <a:extLst>
                    <a:ext uri="{FF2B5EF4-FFF2-40B4-BE49-F238E27FC236}">
                      <a16:creationId xmlns:a16="http://schemas.microsoft.com/office/drawing/2014/main" id="{46E03160-060E-4A70-8681-64B7D277056B}"/>
                    </a:ext>
                  </a:extLst>
                </p:cNvPr>
                <p:cNvGrpSpPr/>
                <p:nvPr/>
              </p:nvGrpSpPr>
              <p:grpSpPr>
                <a:xfrm>
                  <a:off x="8828170" y="2499338"/>
                  <a:ext cx="954058" cy="1760663"/>
                  <a:chOff x="4642861" y="3798856"/>
                  <a:chExt cx="1303663" cy="2323018"/>
                </a:xfrm>
              </p:grpSpPr>
              <p:cxnSp>
                <p:nvCxnSpPr>
                  <p:cNvPr id="172" name="直線單箭頭接點 171">
                    <a:extLst>
                      <a:ext uri="{FF2B5EF4-FFF2-40B4-BE49-F238E27FC236}">
                        <a16:creationId xmlns:a16="http://schemas.microsoft.com/office/drawing/2014/main" id="{3078220E-9BC9-47FA-A1FB-68D7A3B5F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653554" y="6117661"/>
                    <a:ext cx="1292970" cy="0"/>
                  </a:xfrm>
                  <a:prstGeom prst="straightConnector1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直線單箭頭接點 172">
                    <a:extLst>
                      <a:ext uri="{FF2B5EF4-FFF2-40B4-BE49-F238E27FC236}">
                        <a16:creationId xmlns:a16="http://schemas.microsoft.com/office/drawing/2014/main" id="{47EE86A0-E203-4B75-BC3B-236CF12568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642861" y="3798856"/>
                    <a:ext cx="1" cy="2323018"/>
                  </a:xfrm>
                  <a:prstGeom prst="straightConnector1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群組 173">
                  <a:extLst>
                    <a:ext uri="{FF2B5EF4-FFF2-40B4-BE49-F238E27FC236}">
                      <a16:creationId xmlns:a16="http://schemas.microsoft.com/office/drawing/2014/main" id="{BF792415-FDD7-44F4-98FE-425D5D680CD8}"/>
                    </a:ext>
                  </a:extLst>
                </p:cNvPr>
                <p:cNvGrpSpPr/>
                <p:nvPr/>
              </p:nvGrpSpPr>
              <p:grpSpPr>
                <a:xfrm>
                  <a:off x="8809988" y="951690"/>
                  <a:ext cx="954058" cy="1317121"/>
                  <a:chOff x="4642861" y="3798856"/>
                  <a:chExt cx="1303663" cy="2323018"/>
                </a:xfrm>
              </p:grpSpPr>
              <p:cxnSp>
                <p:nvCxnSpPr>
                  <p:cNvPr id="175" name="直線單箭頭接點 174">
                    <a:extLst>
                      <a:ext uri="{FF2B5EF4-FFF2-40B4-BE49-F238E27FC236}">
                        <a16:creationId xmlns:a16="http://schemas.microsoft.com/office/drawing/2014/main" id="{ED8EAA35-9377-4A64-AD4F-886E9331014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4653554" y="6117661"/>
                    <a:ext cx="1292970" cy="0"/>
                  </a:xfrm>
                  <a:prstGeom prst="straightConnector1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直線單箭頭接點 175">
                    <a:extLst>
                      <a:ext uri="{FF2B5EF4-FFF2-40B4-BE49-F238E27FC236}">
                        <a16:creationId xmlns:a16="http://schemas.microsoft.com/office/drawing/2014/main" id="{FBBFB75B-487C-49C1-B121-61ED33736B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 flipV="1">
                    <a:off x="4642861" y="3798856"/>
                    <a:ext cx="1" cy="2323018"/>
                  </a:xfrm>
                  <a:prstGeom prst="straightConnector1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77" name="直線單箭頭接點 176">
                  <a:extLst>
                    <a:ext uri="{FF2B5EF4-FFF2-40B4-BE49-F238E27FC236}">
                      <a16:creationId xmlns:a16="http://schemas.microsoft.com/office/drawing/2014/main" id="{DEEDE080-93DD-4FEB-AADE-00F0AB2468B1}"/>
                    </a:ext>
                  </a:extLst>
                </p:cNvPr>
                <p:cNvCxnSpPr>
                  <a:cxnSpLocks/>
                  <a:stCxn id="58" idx="2"/>
                  <a:endCxn id="132" idx="0"/>
                </p:cNvCxnSpPr>
                <p:nvPr/>
              </p:nvCxnSpPr>
              <p:spPr>
                <a:xfrm>
                  <a:off x="9769481" y="2157909"/>
                  <a:ext cx="3195" cy="206934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80" name="群組 179">
                  <a:extLst>
                    <a:ext uri="{FF2B5EF4-FFF2-40B4-BE49-F238E27FC236}">
                      <a16:creationId xmlns:a16="http://schemas.microsoft.com/office/drawing/2014/main" id="{8F9CD410-3924-4B9C-8A27-E0DB6A70E43C}"/>
                    </a:ext>
                  </a:extLst>
                </p:cNvPr>
                <p:cNvGrpSpPr/>
                <p:nvPr/>
              </p:nvGrpSpPr>
              <p:grpSpPr>
                <a:xfrm>
                  <a:off x="9640222" y="837727"/>
                  <a:ext cx="256579" cy="249879"/>
                  <a:chOff x="3579183" y="2510669"/>
                  <a:chExt cx="389136" cy="369332"/>
                </a:xfrm>
              </p:grpSpPr>
              <p:sp>
                <p:nvSpPr>
                  <p:cNvPr id="181" name="流程圖: 接點 180">
                    <a:extLst>
                      <a:ext uri="{FF2B5EF4-FFF2-40B4-BE49-F238E27FC236}">
                        <a16:creationId xmlns:a16="http://schemas.microsoft.com/office/drawing/2014/main" id="{60898AFE-F845-4971-9A9A-0F3BB2802D6E}"/>
                      </a:ext>
                    </a:extLst>
                  </p:cNvPr>
                  <p:cNvSpPr/>
                  <p:nvPr/>
                </p:nvSpPr>
                <p:spPr>
                  <a:xfrm>
                    <a:off x="3579183" y="2510669"/>
                    <a:ext cx="389136" cy="369332"/>
                  </a:xfrm>
                  <a:prstGeom prst="flowChartConnector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 u="sng"/>
                  </a:p>
                </p:txBody>
              </p:sp>
              <p:cxnSp>
                <p:nvCxnSpPr>
                  <p:cNvPr id="182" name="直線接點 181">
                    <a:extLst>
                      <a:ext uri="{FF2B5EF4-FFF2-40B4-BE49-F238E27FC236}">
                        <a16:creationId xmlns:a16="http://schemas.microsoft.com/office/drawing/2014/main" id="{F0B59269-8936-49AC-8C2D-C626AA5C58D0}"/>
                      </a:ext>
                    </a:extLst>
                  </p:cNvPr>
                  <p:cNvCxnSpPr/>
                  <p:nvPr/>
                </p:nvCxnSpPr>
                <p:spPr>
                  <a:xfrm>
                    <a:off x="3774120" y="2589913"/>
                    <a:ext cx="0" cy="210844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3" name="直線接點 182">
                    <a:extLst>
                      <a:ext uri="{FF2B5EF4-FFF2-40B4-BE49-F238E27FC236}">
                        <a16:creationId xmlns:a16="http://schemas.microsoft.com/office/drawing/2014/main" id="{CE4EC0AF-2EDC-40AA-B9FD-787AD2BE5FD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666848" y="2695335"/>
                    <a:ext cx="21380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84" name="直線單箭頭接點 183">
                  <a:extLst>
                    <a:ext uri="{FF2B5EF4-FFF2-40B4-BE49-F238E27FC236}">
                      <a16:creationId xmlns:a16="http://schemas.microsoft.com/office/drawing/2014/main" id="{F2545BEA-E99E-476E-89AC-8E0E9038F9A3}"/>
                    </a:ext>
                  </a:extLst>
                </p:cNvPr>
                <p:cNvCxnSpPr>
                  <a:cxnSpLocks/>
                  <a:stCxn id="181" idx="4"/>
                  <a:endCxn id="68" idx="0"/>
                </p:cNvCxnSpPr>
                <p:nvPr/>
              </p:nvCxnSpPr>
              <p:spPr>
                <a:xfrm>
                  <a:off x="9768512" y="1087606"/>
                  <a:ext cx="969" cy="86788"/>
                </a:xfrm>
                <a:prstGeom prst="straightConnector1">
                  <a:avLst/>
                </a:prstGeom>
                <a:ln/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線單箭頭接點 186">
                  <a:extLst>
                    <a:ext uri="{FF2B5EF4-FFF2-40B4-BE49-F238E27FC236}">
                      <a16:creationId xmlns:a16="http://schemas.microsoft.com/office/drawing/2014/main" id="{58F2E8E9-EE9E-490E-8DA6-32537CC01D0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09988" y="962254"/>
                  <a:ext cx="826571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線單箭頭接點 187">
                  <a:extLst>
                    <a:ext uri="{FF2B5EF4-FFF2-40B4-BE49-F238E27FC236}">
                      <a16:creationId xmlns:a16="http://schemas.microsoft.com/office/drawing/2014/main" id="{8A96D0C1-265F-45BB-9944-C5C27B5CBE4B}"/>
                    </a:ext>
                  </a:extLst>
                </p:cNvPr>
                <p:cNvCxnSpPr>
                  <a:cxnSpLocks/>
                  <a:stCxn id="181" idx="0"/>
                </p:cNvCxnSpPr>
                <p:nvPr/>
              </p:nvCxnSpPr>
              <p:spPr>
                <a:xfrm flipV="1">
                  <a:off x="9768512" y="654890"/>
                  <a:ext cx="4162" cy="1828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199" name="群組 198">
                  <a:extLst>
                    <a:ext uri="{FF2B5EF4-FFF2-40B4-BE49-F238E27FC236}">
                      <a16:creationId xmlns:a16="http://schemas.microsoft.com/office/drawing/2014/main" id="{EC827960-FD53-47E0-8A51-80C5664BDE05}"/>
                    </a:ext>
                  </a:extLst>
                </p:cNvPr>
                <p:cNvGrpSpPr/>
                <p:nvPr/>
              </p:nvGrpSpPr>
              <p:grpSpPr>
                <a:xfrm>
                  <a:off x="10494036" y="3008015"/>
                  <a:ext cx="709898" cy="3216381"/>
                  <a:chOff x="10494036" y="3008015"/>
                  <a:chExt cx="709898" cy="3216381"/>
                </a:xfrm>
              </p:grpSpPr>
              <p:cxnSp>
                <p:nvCxnSpPr>
                  <p:cNvPr id="191" name="直線單箭頭接點 190">
                    <a:extLst>
                      <a:ext uri="{FF2B5EF4-FFF2-40B4-BE49-F238E27FC236}">
                        <a16:creationId xmlns:a16="http://schemas.microsoft.com/office/drawing/2014/main" id="{F056EC4F-3721-4BBB-980E-DB65C51BB701}"/>
                      </a:ext>
                    </a:extLst>
                  </p:cNvPr>
                  <p:cNvCxnSpPr>
                    <a:cxnSpLocks/>
                    <a:stCxn id="140" idx="0"/>
                  </p:cNvCxnSpPr>
                  <p:nvPr/>
                </p:nvCxnSpPr>
                <p:spPr>
                  <a:xfrm flipV="1">
                    <a:off x="11203933" y="3008015"/>
                    <a:ext cx="0" cy="3216381"/>
                  </a:xfrm>
                  <a:prstGeom prst="straightConnector1">
                    <a:avLst/>
                  </a:prstGeom>
                  <a:ln/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直線單箭頭接點 193">
                    <a:extLst>
                      <a:ext uri="{FF2B5EF4-FFF2-40B4-BE49-F238E27FC236}">
                        <a16:creationId xmlns:a16="http://schemas.microsoft.com/office/drawing/2014/main" id="{705216B1-0D82-4F93-9AA1-C91CB3A3A7D3}"/>
                      </a:ext>
                    </a:extLst>
                  </p:cNvPr>
                  <p:cNvCxnSpPr>
                    <a:cxnSpLocks/>
                    <a:endCxn id="69" idx="3"/>
                  </p:cNvCxnSpPr>
                  <p:nvPr/>
                </p:nvCxnSpPr>
                <p:spPr>
                  <a:xfrm flipH="1">
                    <a:off x="10494036" y="3008015"/>
                    <a:ext cx="709898" cy="1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3">
                    <a:schemeClr val="dk1"/>
                  </a:lnRef>
                  <a:fillRef idx="0">
                    <a:schemeClr val="dk1"/>
                  </a:fillRef>
                  <a:effectRef idx="2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01" name="直線單箭頭接點 200">
                <a:extLst>
                  <a:ext uri="{FF2B5EF4-FFF2-40B4-BE49-F238E27FC236}">
                    <a16:creationId xmlns:a16="http://schemas.microsoft.com/office/drawing/2014/main" id="{C74C67C7-DBAC-4987-BD3B-276E9B5B93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1385" y="962254"/>
                <a:ext cx="878262" cy="2341355"/>
              </a:xfrm>
              <a:prstGeom prst="straightConnector1">
                <a:avLst/>
              </a:prstGeom>
              <a:ln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直線單箭頭接點 211">
                <a:extLst>
                  <a:ext uri="{FF2B5EF4-FFF2-40B4-BE49-F238E27FC236}">
                    <a16:creationId xmlns:a16="http://schemas.microsoft.com/office/drawing/2014/main" id="{B9839CF7-E1A3-4AF8-811D-FA79C2C249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94087" y="4152991"/>
                <a:ext cx="944732" cy="2304079"/>
              </a:xfrm>
              <a:prstGeom prst="straightConnector1">
                <a:avLst/>
              </a:prstGeom>
              <a:ln>
                <a:prstDash val="sysDash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20620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61503284-D8F5-4D94-BAB7-24D24D950CFF}"/>
              </a:ext>
            </a:extLst>
          </p:cNvPr>
          <p:cNvGrpSpPr/>
          <p:nvPr/>
        </p:nvGrpSpPr>
        <p:grpSpPr>
          <a:xfrm>
            <a:off x="1600815" y="1223184"/>
            <a:ext cx="8483030" cy="3500305"/>
            <a:chOff x="1600815" y="1223183"/>
            <a:chExt cx="8483030" cy="3500304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6C90B044-AD67-44A6-A230-7D6FF7F46A2C}"/>
                </a:ext>
              </a:extLst>
            </p:cNvPr>
            <p:cNvSpPr txBox="1"/>
            <p:nvPr/>
          </p:nvSpPr>
          <p:spPr>
            <a:xfrm>
              <a:off x="3019120" y="4446488"/>
              <a:ext cx="2339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(a) Add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C2468E6F-54F1-4ADA-8DDC-95E54C92DA60}"/>
                </a:ext>
              </a:extLst>
            </p:cNvPr>
            <p:cNvSpPr txBox="1"/>
            <p:nvPr/>
          </p:nvSpPr>
          <p:spPr>
            <a:xfrm>
              <a:off x="6884845" y="4446488"/>
              <a:ext cx="2613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(b) </a:t>
              </a:r>
              <a:r>
                <a:rPr lang="en-US" altLang="zh-TW" sz="12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AdaGN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B6B061A1-6319-4444-82C3-7A9D01267BAF}"/>
                </a:ext>
              </a:extLst>
            </p:cNvPr>
            <p:cNvSpPr txBox="1"/>
            <p:nvPr/>
          </p:nvSpPr>
          <p:spPr>
            <a:xfrm>
              <a:off x="1607812" y="1604276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Red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59762A0-345D-4E38-BDFB-D01D2C4AE3A0}"/>
                </a:ext>
              </a:extLst>
            </p:cNvPr>
            <p:cNvSpPr txBox="1"/>
            <p:nvPr/>
          </p:nvSpPr>
          <p:spPr>
            <a:xfrm>
              <a:off x="1604791" y="2072382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Yellow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1960E2A-6436-4830-92A8-CA9FA05CE27C}"/>
                </a:ext>
              </a:extLst>
            </p:cNvPr>
            <p:cNvSpPr txBox="1"/>
            <p:nvPr/>
          </p:nvSpPr>
          <p:spPr>
            <a:xfrm>
              <a:off x="1604791" y="2540928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Green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DD2D67B-7D83-4FB6-A6F5-34E87C9DA054}"/>
                </a:ext>
              </a:extLst>
            </p:cNvPr>
            <p:cNvSpPr txBox="1"/>
            <p:nvPr/>
          </p:nvSpPr>
          <p:spPr>
            <a:xfrm>
              <a:off x="1602210" y="3015575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B75D90E-97BA-4D80-B238-E21ADBC6662D}"/>
                </a:ext>
              </a:extLst>
            </p:cNvPr>
            <p:cNvSpPr txBox="1"/>
            <p:nvPr/>
          </p:nvSpPr>
          <p:spPr>
            <a:xfrm>
              <a:off x="1600815" y="3495626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Purple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27094E6-AD0A-43E2-B320-2AFAB4BA13AD}"/>
                </a:ext>
              </a:extLst>
            </p:cNvPr>
            <p:cNvSpPr txBox="1"/>
            <p:nvPr/>
          </p:nvSpPr>
          <p:spPr>
            <a:xfrm>
              <a:off x="1600815" y="3997040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Blue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B7DD9B5-A6BD-4CE8-B5F2-025930319B5F}"/>
                </a:ext>
              </a:extLst>
            </p:cNvPr>
            <p:cNvSpPr txBox="1"/>
            <p:nvPr/>
          </p:nvSpPr>
          <p:spPr>
            <a:xfrm>
              <a:off x="2388410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Circle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DFC1972-C719-49DA-8F4A-7398D5C087C3}"/>
                </a:ext>
              </a:extLst>
            </p:cNvPr>
            <p:cNvSpPr txBox="1"/>
            <p:nvPr/>
          </p:nvSpPr>
          <p:spPr>
            <a:xfrm>
              <a:off x="2963471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Rectangle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3D33ECD-BA4B-4CE1-B290-51B67E050231}"/>
                </a:ext>
              </a:extLst>
            </p:cNvPr>
            <p:cNvSpPr txBox="1"/>
            <p:nvPr/>
          </p:nvSpPr>
          <p:spPr>
            <a:xfrm>
              <a:off x="3532594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Triangle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710121A-7F47-4F90-BDBF-3707C3AFCA75}"/>
                </a:ext>
              </a:extLst>
            </p:cNvPr>
            <p:cNvSpPr txBox="1"/>
            <p:nvPr/>
          </p:nvSpPr>
          <p:spPr>
            <a:xfrm>
              <a:off x="4069129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Pentagon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CE6EFEA-001F-4C90-B033-3BE1635C67AD}"/>
                </a:ext>
              </a:extLst>
            </p:cNvPr>
            <p:cNvSpPr txBox="1"/>
            <p:nvPr/>
          </p:nvSpPr>
          <p:spPr>
            <a:xfrm>
              <a:off x="4633281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Hexagon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F9C6F61-6032-44CD-8039-CBAABBBDE430}"/>
                </a:ext>
              </a:extLst>
            </p:cNvPr>
            <p:cNvSpPr txBox="1"/>
            <p:nvPr/>
          </p:nvSpPr>
          <p:spPr>
            <a:xfrm>
              <a:off x="5154489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Oval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E1F6F92-68C9-472D-B79F-925A9428A140}"/>
                </a:ext>
              </a:extLst>
            </p:cNvPr>
            <p:cNvSpPr txBox="1"/>
            <p:nvPr/>
          </p:nvSpPr>
          <p:spPr>
            <a:xfrm>
              <a:off x="5704854" y="1599356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Red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6D7AE1E-8EA1-46AE-824B-360BE28D8D26}"/>
                </a:ext>
              </a:extLst>
            </p:cNvPr>
            <p:cNvSpPr txBox="1"/>
            <p:nvPr/>
          </p:nvSpPr>
          <p:spPr>
            <a:xfrm>
              <a:off x="5701832" y="2067463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Yellow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0FCA48B-F3EB-46A7-A737-9B1409D4B674}"/>
                </a:ext>
              </a:extLst>
            </p:cNvPr>
            <p:cNvSpPr txBox="1"/>
            <p:nvPr/>
          </p:nvSpPr>
          <p:spPr>
            <a:xfrm>
              <a:off x="5701832" y="2536008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Green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624B9843-3E63-4ECC-A7B3-9C9E9C3B3CF5}"/>
                </a:ext>
              </a:extLst>
            </p:cNvPr>
            <p:cNvSpPr txBox="1"/>
            <p:nvPr/>
          </p:nvSpPr>
          <p:spPr>
            <a:xfrm>
              <a:off x="5699252" y="3010656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8AB57F0-297F-4385-9C86-019B0312B6C5}"/>
                </a:ext>
              </a:extLst>
            </p:cNvPr>
            <p:cNvSpPr txBox="1"/>
            <p:nvPr/>
          </p:nvSpPr>
          <p:spPr>
            <a:xfrm>
              <a:off x="5697857" y="3490707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Purple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2323278-2B72-4DBF-A5D6-B3B6875A12D0}"/>
                </a:ext>
              </a:extLst>
            </p:cNvPr>
            <p:cNvSpPr txBox="1"/>
            <p:nvPr/>
          </p:nvSpPr>
          <p:spPr>
            <a:xfrm>
              <a:off x="5697857" y="3992120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Blue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715AC6D-2082-4EB7-83B0-D303EFF40E74}"/>
                </a:ext>
              </a:extLst>
            </p:cNvPr>
            <p:cNvSpPr txBox="1"/>
            <p:nvPr/>
          </p:nvSpPr>
          <p:spPr>
            <a:xfrm>
              <a:off x="6485453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Circle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3847075-2EAB-40F1-8DA5-4C390F5813C6}"/>
                </a:ext>
              </a:extLst>
            </p:cNvPr>
            <p:cNvSpPr txBox="1"/>
            <p:nvPr/>
          </p:nvSpPr>
          <p:spPr>
            <a:xfrm>
              <a:off x="7060514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Rectangle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75691F1-3BA7-457F-817C-6E62D3B9C10E}"/>
                </a:ext>
              </a:extLst>
            </p:cNvPr>
            <p:cNvSpPr txBox="1"/>
            <p:nvPr/>
          </p:nvSpPr>
          <p:spPr>
            <a:xfrm>
              <a:off x="7629636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Triangle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DF946C8-4A70-4916-99B8-F058D1B935B3}"/>
                </a:ext>
              </a:extLst>
            </p:cNvPr>
            <p:cNvSpPr txBox="1"/>
            <p:nvPr/>
          </p:nvSpPr>
          <p:spPr>
            <a:xfrm>
              <a:off x="8166170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Pentagon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AE09482-84BD-40C3-B36F-8484F99F5643}"/>
                </a:ext>
              </a:extLst>
            </p:cNvPr>
            <p:cNvSpPr txBox="1"/>
            <p:nvPr/>
          </p:nvSpPr>
          <p:spPr>
            <a:xfrm>
              <a:off x="8730323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Hexagon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E7FAF3F-2FB8-47AF-BA6D-A6C104AF318F}"/>
                </a:ext>
              </a:extLst>
            </p:cNvPr>
            <p:cNvSpPr txBox="1"/>
            <p:nvPr/>
          </p:nvSpPr>
          <p:spPr>
            <a:xfrm>
              <a:off x="9251530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Oval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34099780-1303-4EB3-8EB1-D7AF4246D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357" y="3460502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58F410A-EEC4-4AE1-A735-83DF6551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548" y="3460502"/>
              <a:ext cx="356400" cy="356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D45D9649-A09D-48A8-9916-BFD8A662A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9638" y="3460502"/>
              <a:ext cx="356400" cy="356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29A812C-E7B7-4041-965E-E0EC48FD9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195" y="3460502"/>
              <a:ext cx="356400" cy="356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D384162-8EDB-4643-A1EE-283C78B4D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3460502"/>
              <a:ext cx="356400" cy="356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ADAEB542-825D-4560-A48A-F82B53636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280" y="3460502"/>
              <a:ext cx="356400" cy="356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A7DD881F-CF8C-4653-8D81-CB0E7B5D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250" y="2989226"/>
              <a:ext cx="356400" cy="35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C3A5348D-81EE-426F-839E-71CEFAC5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626" y="2989226"/>
              <a:ext cx="356400" cy="356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7FC80B30-F005-4520-8DB6-0F901DEB3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112" y="2989226"/>
              <a:ext cx="356400" cy="356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1B8F5E12-A470-4F44-9BCD-066D29C4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958" y="2989226"/>
              <a:ext cx="356400" cy="356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E91649E-DA0E-48BB-8BD6-6F65426D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2989226"/>
              <a:ext cx="356400" cy="356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8A0A483-E909-4251-A8BB-34C3651A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677" y="2989226"/>
              <a:ext cx="356400" cy="3564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0DE2191E-FECE-4BCD-BC6A-E18B325F8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421" y="2022994"/>
              <a:ext cx="356400" cy="3564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4EA2FF7-9315-4ADA-828A-1FB65128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548" y="2011080"/>
              <a:ext cx="356400" cy="3564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3DDF2C4E-2253-427D-991B-6813A365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1438" y="2028618"/>
              <a:ext cx="356400" cy="3564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C236DA-B464-47E2-BA45-800F4D4B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4792" y="2039652"/>
              <a:ext cx="356400" cy="3564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E79F49C-D804-49A6-A976-117D01CD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410" y="2039652"/>
              <a:ext cx="356400" cy="3564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30BAB892-61D2-457F-BCAA-A90CC8032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457" y="3963516"/>
              <a:ext cx="356400" cy="3564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916E9748-925B-42BA-AAB8-AC6400F3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760" y="3958918"/>
              <a:ext cx="356400" cy="3564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438C4F95-92F1-44ED-8B75-E0372106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711" y="3965555"/>
              <a:ext cx="356400" cy="3564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E6A5441E-6A6C-4396-AD6E-54DCDE72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292" y="3972660"/>
              <a:ext cx="356400" cy="3564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4CFB4BCC-6C72-4259-B84B-0B258E93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3954687"/>
              <a:ext cx="356400" cy="3564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A375AD7E-9613-446C-80E3-1ECD3BFD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4421" y="2494599"/>
              <a:ext cx="356400" cy="356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CDD6062D-EA11-4096-BD22-21B6800D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626" y="2491835"/>
              <a:ext cx="356400" cy="3564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25129CBD-DEB8-40B1-A702-0AC5E534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4757" y="2517820"/>
              <a:ext cx="356400" cy="3564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FF51CEC7-ECC1-4295-A186-A97F5D9F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2522746"/>
              <a:ext cx="356400" cy="3564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4D5F128C-2FAC-4743-80A9-7AA56C049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340" y="2515634"/>
              <a:ext cx="356400" cy="356400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59A3DDCE-D097-468C-9B19-F0BB95E5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232" y="1536760"/>
              <a:ext cx="356400" cy="356400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0C250589-4D41-492A-A804-392F5248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5013" y="1534955"/>
              <a:ext cx="356400" cy="35640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F56F77A6-9CBE-458B-9D29-F83779CEF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382" y="1544191"/>
              <a:ext cx="356400" cy="35640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E6685611-7333-4425-9D7D-BF81EAF8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603" y="1545996"/>
              <a:ext cx="356400" cy="356400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1159494B-358E-4068-9A9C-D8076CA0B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1544191"/>
              <a:ext cx="356400" cy="3564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D9840880-6528-42E6-9710-420E70650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503" y="3958363"/>
              <a:ext cx="356400" cy="3564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E09955AA-7565-4130-9FA4-2BDC49DC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410" y="1549035"/>
              <a:ext cx="356400" cy="3564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5B03332B-6A1F-48EF-9E1E-D9715615C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2041983"/>
              <a:ext cx="356400" cy="3564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75DB44F5-C815-4CFF-ABC3-B89AF28A3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15" y="2510423"/>
              <a:ext cx="356400" cy="3564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E76D88EC-94EA-418C-8E80-FF49FC45A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2989226"/>
              <a:ext cx="356400" cy="3564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D1DA2E31-5B56-4BFE-890D-1CCA3893E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3451380"/>
              <a:ext cx="356400" cy="3564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C2358D58-5B9E-42B6-B4B6-3CB701D72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3451996"/>
              <a:ext cx="356400" cy="3564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5325E77F-C3C0-496F-9ECB-0EDEDBFEB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3451996"/>
              <a:ext cx="356400" cy="3564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C05D980-4E43-426C-BAA3-2D16BFF3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3452962"/>
              <a:ext cx="356400" cy="356400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69825903-B7D3-4A90-9B93-D3C9AE29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3452962"/>
              <a:ext cx="356400" cy="356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7D89C059-FC6D-4D2E-95F4-EAB2642A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3452962"/>
              <a:ext cx="356400" cy="356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610AF420-CADB-42C4-AB9D-9FEE04CD3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2987644"/>
              <a:ext cx="356400" cy="356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46E83A3E-D8DE-43E4-B05A-652FE037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2988260"/>
              <a:ext cx="356400" cy="356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6FD253EA-8560-41CE-85D6-6C217EAC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2988260"/>
              <a:ext cx="356400" cy="356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D1F65B0-A3D5-41F8-8CDA-EC0129FB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2989226"/>
              <a:ext cx="356400" cy="356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7774608B-290D-46A7-8FB2-AFC5377C0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2989226"/>
              <a:ext cx="356400" cy="356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8F62EA06-321E-48F8-A39A-228E87576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3967257"/>
              <a:ext cx="356400" cy="356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0F2E5DA9-DCD5-4D76-8F1E-099BB64F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3967873"/>
              <a:ext cx="356400" cy="356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7783788-D7D9-4B02-9BA3-63AA589E2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3967873"/>
              <a:ext cx="356400" cy="356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8A647A4F-D73D-47A6-84A9-4E0A8C5DE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3968839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58239CB7-94D4-4CF5-AF2A-2F096EA53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3968839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9B32424E-5629-4960-A8DB-EB642C092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3968839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49BECF0C-2704-496A-B2ED-D82215AA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2508841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0365E433-6A0E-44D8-B2C2-8966C37F5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2509457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8A1158F0-CD9C-4A84-89AA-6240F3126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2509457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2BF517F7-41EB-4870-8362-1F8E69B7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2510423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323278F-2F04-48A6-ACD1-383F73A8E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2510423"/>
              <a:ext cx="356400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F6A8962F-7BF3-403D-BE4E-BF5023564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1570834"/>
              <a:ext cx="356400" cy="356400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B86ADB3-3A03-488F-9CE9-0551D77B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1570834"/>
              <a:ext cx="356400" cy="356400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93D96154-7CA5-4B21-98EA-596BBAE00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1570834"/>
              <a:ext cx="356400" cy="3564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D3C60C7F-C0C9-44F9-928F-880CF7C5F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1576236"/>
              <a:ext cx="356400" cy="3564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2D0EAE14-830B-445C-A5FE-96B91CF0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1571800"/>
              <a:ext cx="356400" cy="3564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B0221926-8585-495A-A2EF-61E05EADD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1576600"/>
              <a:ext cx="356400" cy="3564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893F6FCF-92C9-4DCD-A428-E6C2F874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2018663"/>
              <a:ext cx="356400" cy="3564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19F4795D-C6A0-4A59-9971-C8D889CA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2019279"/>
              <a:ext cx="356400" cy="3564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79AEFB5C-EEA0-47A8-A6AE-9D4074E03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2019279"/>
              <a:ext cx="356400" cy="3564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082B5F5B-407B-436D-956D-CF548B8DF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2020245"/>
              <a:ext cx="356400" cy="3564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E6C1B90D-ABFB-475D-BE16-B16434827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2020245"/>
              <a:ext cx="356400" cy="3564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7BC9AFC3-7763-41CE-9653-CF94EE10F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2020245"/>
              <a:ext cx="356400" cy="356400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582C40D5-9DE3-45E5-BA47-C8D50CE1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2510423"/>
              <a:ext cx="356400" cy="356400"/>
            </a:xfrm>
            <a:prstGeom prst="rect">
              <a:avLst/>
            </a:prstGeom>
          </p:spPr>
        </p:pic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40D808A3-F5A6-46B3-B56D-8EB014E52654}"/>
                </a:ext>
              </a:extLst>
            </p:cNvPr>
            <p:cNvSpPr/>
            <p:nvPr/>
          </p:nvSpPr>
          <p:spPr>
            <a:xfrm>
              <a:off x="2548806" y="3902811"/>
              <a:ext cx="470313" cy="43247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9BF881E5-EABA-4729-8B8B-E11D149AE518}"/>
                </a:ext>
              </a:extLst>
            </p:cNvPr>
            <p:cNvSpPr/>
            <p:nvPr/>
          </p:nvSpPr>
          <p:spPr>
            <a:xfrm>
              <a:off x="6644924" y="3902811"/>
              <a:ext cx="470313" cy="43247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3130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D39D81DC-C078-4FEF-912F-388F90C67BA3}"/>
              </a:ext>
            </a:extLst>
          </p:cNvPr>
          <p:cNvGrpSpPr/>
          <p:nvPr/>
        </p:nvGrpSpPr>
        <p:grpSpPr>
          <a:xfrm>
            <a:off x="1600814" y="1223184"/>
            <a:ext cx="9984935" cy="3851234"/>
            <a:chOff x="1600815" y="1223184"/>
            <a:chExt cx="8483030" cy="3112099"/>
          </a:xfrm>
        </p:grpSpPr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B6B061A1-6319-4444-82C3-7A9D01267BAF}"/>
                </a:ext>
              </a:extLst>
            </p:cNvPr>
            <p:cNvSpPr txBox="1"/>
            <p:nvPr/>
          </p:nvSpPr>
          <p:spPr>
            <a:xfrm>
              <a:off x="1607812" y="1604277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Red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D59762A0-345D-4E38-BDFB-D01D2C4AE3A0}"/>
                </a:ext>
              </a:extLst>
            </p:cNvPr>
            <p:cNvSpPr txBox="1"/>
            <p:nvPr/>
          </p:nvSpPr>
          <p:spPr>
            <a:xfrm>
              <a:off x="1604791" y="2072383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Yellow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1960E2A-6436-4830-92A8-CA9FA05CE27C}"/>
                </a:ext>
              </a:extLst>
            </p:cNvPr>
            <p:cNvSpPr txBox="1"/>
            <p:nvPr/>
          </p:nvSpPr>
          <p:spPr>
            <a:xfrm>
              <a:off x="1604791" y="2540929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Green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DD2D67B-7D83-4FB6-A6F5-34E87C9DA054}"/>
                </a:ext>
              </a:extLst>
            </p:cNvPr>
            <p:cNvSpPr txBox="1"/>
            <p:nvPr/>
          </p:nvSpPr>
          <p:spPr>
            <a:xfrm>
              <a:off x="1602210" y="3015577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Black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1B75D90E-97BA-4D80-B238-E21ADBC6662D}"/>
                </a:ext>
              </a:extLst>
            </p:cNvPr>
            <p:cNvSpPr txBox="1"/>
            <p:nvPr/>
          </p:nvSpPr>
          <p:spPr>
            <a:xfrm>
              <a:off x="1600815" y="3495628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Purple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27094E6-AD0A-43E2-B320-2AFAB4BA13AD}"/>
                </a:ext>
              </a:extLst>
            </p:cNvPr>
            <p:cNvSpPr txBox="1"/>
            <p:nvPr/>
          </p:nvSpPr>
          <p:spPr>
            <a:xfrm>
              <a:off x="1600815" y="3997042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Blue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B7DD9B5-A6BD-4CE8-B5F2-025930319B5F}"/>
                </a:ext>
              </a:extLst>
            </p:cNvPr>
            <p:cNvSpPr txBox="1"/>
            <p:nvPr/>
          </p:nvSpPr>
          <p:spPr>
            <a:xfrm>
              <a:off x="2388410" y="1228103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Circle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DFC1972-C719-49DA-8F4A-7398D5C087C3}"/>
                </a:ext>
              </a:extLst>
            </p:cNvPr>
            <p:cNvSpPr txBox="1"/>
            <p:nvPr/>
          </p:nvSpPr>
          <p:spPr>
            <a:xfrm>
              <a:off x="2963471" y="1228103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Rectangle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3D33ECD-BA4B-4CE1-B290-51B67E050231}"/>
                </a:ext>
              </a:extLst>
            </p:cNvPr>
            <p:cNvSpPr txBox="1"/>
            <p:nvPr/>
          </p:nvSpPr>
          <p:spPr>
            <a:xfrm>
              <a:off x="3532594" y="1228103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Triangle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E710121A-7F47-4F90-BDBF-3707C3AFCA75}"/>
                </a:ext>
              </a:extLst>
            </p:cNvPr>
            <p:cNvSpPr txBox="1"/>
            <p:nvPr/>
          </p:nvSpPr>
          <p:spPr>
            <a:xfrm>
              <a:off x="4069129" y="1228103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Pentagon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CE6EFEA-001F-4C90-B033-3BE1635C67AD}"/>
                </a:ext>
              </a:extLst>
            </p:cNvPr>
            <p:cNvSpPr txBox="1"/>
            <p:nvPr/>
          </p:nvSpPr>
          <p:spPr>
            <a:xfrm>
              <a:off x="4633281" y="1228103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Hexagon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AF9C6F61-6032-44CD-8039-CBAABBBDE430}"/>
                </a:ext>
              </a:extLst>
            </p:cNvPr>
            <p:cNvSpPr txBox="1"/>
            <p:nvPr/>
          </p:nvSpPr>
          <p:spPr>
            <a:xfrm>
              <a:off x="5154489" y="1228103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Oval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6E1F6F92-68C9-472D-B79F-925A9428A140}"/>
                </a:ext>
              </a:extLst>
            </p:cNvPr>
            <p:cNvSpPr txBox="1"/>
            <p:nvPr/>
          </p:nvSpPr>
          <p:spPr>
            <a:xfrm>
              <a:off x="5704854" y="1599357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Red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6D7AE1E-8EA1-46AE-824B-360BE28D8D26}"/>
                </a:ext>
              </a:extLst>
            </p:cNvPr>
            <p:cNvSpPr txBox="1"/>
            <p:nvPr/>
          </p:nvSpPr>
          <p:spPr>
            <a:xfrm>
              <a:off x="5701832" y="2067464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Yellow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90FCA48B-F3EB-46A7-A737-9B1409D4B674}"/>
                </a:ext>
              </a:extLst>
            </p:cNvPr>
            <p:cNvSpPr txBox="1"/>
            <p:nvPr/>
          </p:nvSpPr>
          <p:spPr>
            <a:xfrm>
              <a:off x="5701832" y="2536009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Green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624B9843-3E63-4ECC-A7B3-9C9E9C3B3CF5}"/>
                </a:ext>
              </a:extLst>
            </p:cNvPr>
            <p:cNvSpPr txBox="1"/>
            <p:nvPr/>
          </p:nvSpPr>
          <p:spPr>
            <a:xfrm>
              <a:off x="5699252" y="3010658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Black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18AB57F0-297F-4385-9C86-019B0312B6C5}"/>
                </a:ext>
              </a:extLst>
            </p:cNvPr>
            <p:cNvSpPr txBox="1"/>
            <p:nvPr/>
          </p:nvSpPr>
          <p:spPr>
            <a:xfrm>
              <a:off x="5697857" y="3490709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Purple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2323278-2B72-4DBF-A5D6-B3B6875A12D0}"/>
                </a:ext>
              </a:extLst>
            </p:cNvPr>
            <p:cNvSpPr txBox="1"/>
            <p:nvPr/>
          </p:nvSpPr>
          <p:spPr>
            <a:xfrm>
              <a:off x="5697857" y="3992122"/>
              <a:ext cx="1018556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Blue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1715AC6D-2082-4EB7-83B0-D303EFF40E74}"/>
                </a:ext>
              </a:extLst>
            </p:cNvPr>
            <p:cNvSpPr txBox="1"/>
            <p:nvPr/>
          </p:nvSpPr>
          <p:spPr>
            <a:xfrm>
              <a:off x="6485453" y="1223184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Circle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3847075-2EAB-40F1-8DA5-4C390F5813C6}"/>
                </a:ext>
              </a:extLst>
            </p:cNvPr>
            <p:cNvSpPr txBox="1"/>
            <p:nvPr/>
          </p:nvSpPr>
          <p:spPr>
            <a:xfrm>
              <a:off x="7060514" y="1223184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Rectangle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475691F1-3BA7-457F-817C-6E62D3B9C10E}"/>
                </a:ext>
              </a:extLst>
            </p:cNvPr>
            <p:cNvSpPr txBox="1"/>
            <p:nvPr/>
          </p:nvSpPr>
          <p:spPr>
            <a:xfrm>
              <a:off x="7629636" y="1223184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Triangle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DF946C8-4A70-4916-99B8-F058D1B935B3}"/>
                </a:ext>
              </a:extLst>
            </p:cNvPr>
            <p:cNvSpPr txBox="1"/>
            <p:nvPr/>
          </p:nvSpPr>
          <p:spPr>
            <a:xfrm>
              <a:off x="8166170" y="1223184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Pentagon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AE09482-84BD-40C3-B36F-8484F99F5643}"/>
                </a:ext>
              </a:extLst>
            </p:cNvPr>
            <p:cNvSpPr txBox="1"/>
            <p:nvPr/>
          </p:nvSpPr>
          <p:spPr>
            <a:xfrm>
              <a:off x="8730323" y="1223184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Hexagon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9E7FAF3F-2FB8-47AF-BA6D-A6C104AF318F}"/>
                </a:ext>
              </a:extLst>
            </p:cNvPr>
            <p:cNvSpPr txBox="1"/>
            <p:nvPr/>
          </p:nvSpPr>
          <p:spPr>
            <a:xfrm>
              <a:off x="9251530" y="1223184"/>
              <a:ext cx="832315" cy="22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Oval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34099780-1303-4EB3-8EB1-D7AF4246D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357" y="3460504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58F410A-EEC4-4AE1-A735-83DF65514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548" y="3460504"/>
              <a:ext cx="356400" cy="356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D45D9649-A09D-48A8-9916-BFD8A662A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9638" y="3460504"/>
              <a:ext cx="356400" cy="356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129A812C-E7B7-4041-965E-E0EC48FD97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5195" y="3460504"/>
              <a:ext cx="356400" cy="356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2D384162-8EDB-4643-A1EE-283C78B4D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3460504"/>
              <a:ext cx="356400" cy="356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ADAEB542-825D-4560-A48A-F82B53636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4280" y="3460504"/>
              <a:ext cx="356400" cy="356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A7DD881F-CF8C-4653-8D81-CB0E7B5D1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250" y="2989228"/>
              <a:ext cx="356400" cy="35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C3A5348D-81EE-426F-839E-71CEFAC55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626" y="2989228"/>
              <a:ext cx="356400" cy="356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7FC80B30-F005-4520-8DB6-0F901DEB3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3112" y="2989228"/>
              <a:ext cx="356400" cy="356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1B8F5E12-A470-4F44-9BCD-066D29C45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9958" y="2989228"/>
              <a:ext cx="356400" cy="356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E91649E-DA0E-48BB-8BD6-6F65426D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2989228"/>
              <a:ext cx="356400" cy="356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8A0A483-E909-4251-A8BB-34C3651AB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677" y="2989228"/>
              <a:ext cx="356400" cy="3564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0DE2191E-FECE-4BCD-BC6A-E18B325F8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0421" y="2022995"/>
              <a:ext cx="356400" cy="3564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44EA2FF7-9315-4ADA-828A-1FB651289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9548" y="2011081"/>
              <a:ext cx="356400" cy="3564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3DDF2C4E-2253-427D-991B-6813A365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1438" y="2028619"/>
              <a:ext cx="356400" cy="3564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FEC236DA-B464-47E2-BA45-800F4D4B13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4792" y="2039653"/>
              <a:ext cx="356400" cy="3564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EE79F49C-D804-49A6-A976-117D01CDE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410" y="2039653"/>
              <a:ext cx="356400" cy="3564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30BAB892-61D2-457F-BCAA-A90CC8032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7457" y="3963518"/>
              <a:ext cx="356400" cy="3564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916E9748-925B-42BA-AAB8-AC6400F3F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0760" y="3958920"/>
              <a:ext cx="356400" cy="3564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438C4F95-92F1-44ED-8B75-E0372106D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711" y="3965557"/>
              <a:ext cx="356400" cy="3564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E6A5441E-6A6C-4396-AD6E-54DCDE720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292" y="3972662"/>
              <a:ext cx="356400" cy="3564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4CFB4BCC-6C72-4259-B84B-0B258E93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3954689"/>
              <a:ext cx="356400" cy="3564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A375AD7E-9613-446C-80E3-1ECD3BFD7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4421" y="2494600"/>
              <a:ext cx="356400" cy="356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CDD6062D-EA11-4096-BD22-21B6800D2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626" y="2491836"/>
              <a:ext cx="356400" cy="3564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25129CBD-DEB8-40B1-A702-0AC5E534C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4757" y="2517821"/>
              <a:ext cx="356400" cy="3564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FF51CEC7-ECC1-4295-A186-A97F5D9FA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2522747"/>
              <a:ext cx="356400" cy="3564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4D5F128C-2FAC-4743-80A9-7AA56C049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9340" y="2515635"/>
              <a:ext cx="356400" cy="356400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59A3DDCE-D097-468C-9B19-F0BB95E5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232" y="1536761"/>
              <a:ext cx="356400" cy="356400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0C250589-4D41-492A-A804-392F5248B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45013" y="1534956"/>
              <a:ext cx="356400" cy="35640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F56F77A6-9CBE-458B-9D29-F83779CEF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5382" y="1544192"/>
              <a:ext cx="356400" cy="35640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E6685611-7333-4425-9D7D-BF81EAF80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0603" y="1545997"/>
              <a:ext cx="356400" cy="356400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1159494B-358E-4068-9A9C-D8076CA0B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1544192"/>
              <a:ext cx="356400" cy="3564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D9840880-6528-42E6-9710-420E70650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42503" y="3958365"/>
              <a:ext cx="356400" cy="3564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E09955AA-7565-4130-9FA4-2BDC49DC6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410" y="1549036"/>
              <a:ext cx="356400" cy="3564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5B03332B-6A1F-48EF-9E1E-D9715615C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850" y="2041984"/>
              <a:ext cx="356400" cy="3564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75DB44F5-C815-4CFF-ABC3-B89AF28A3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2215" y="2510424"/>
              <a:ext cx="356400" cy="3564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E76D88EC-94EA-418C-8E80-FF49FC45A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2989228"/>
              <a:ext cx="356400" cy="3564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D1DA2E31-5B56-4BFE-890D-1CCA3893E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3451382"/>
              <a:ext cx="356400" cy="3564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C2358D58-5B9E-42B6-B4B6-3CB701D72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3451998"/>
              <a:ext cx="356400" cy="3564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5325E77F-C3C0-496F-9ECB-0EDEDBFEB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3451998"/>
              <a:ext cx="356400" cy="3564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C05D980-4E43-426C-BAA3-2D16BFF39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3452964"/>
              <a:ext cx="356400" cy="356400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69825903-B7D3-4A90-9B93-D3C9AE298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3452964"/>
              <a:ext cx="356400" cy="356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7D89C059-FC6D-4D2E-95F4-EAB2642AF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3452964"/>
              <a:ext cx="356400" cy="356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610AF420-CADB-42C4-AB9D-9FEE04CD3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2987646"/>
              <a:ext cx="356400" cy="356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46E83A3E-D8DE-43E4-B05A-652FE0373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2988262"/>
              <a:ext cx="356400" cy="356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6FD253EA-8560-41CE-85D6-6C217EAC4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2988262"/>
              <a:ext cx="356400" cy="356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DD1F65B0-A3D5-41F8-8CDA-EC0129FB1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2989228"/>
              <a:ext cx="356400" cy="356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7774608B-290D-46A7-8FB2-AFC5377C0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2989228"/>
              <a:ext cx="356400" cy="356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8F62EA06-321E-48F8-A39A-228E87576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3967259"/>
              <a:ext cx="356400" cy="356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0F2E5DA9-DCD5-4D76-8F1E-099BB64FC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3967875"/>
              <a:ext cx="356400" cy="356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7783788-D7D9-4B02-9BA3-63AA589E2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3967875"/>
              <a:ext cx="356400" cy="356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8A647A4F-D73D-47A6-84A9-4E0A8C5DE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3968841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58239CB7-94D4-4CF5-AF2A-2F096EA53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3968841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9B32424E-5629-4960-A8DB-EB642C092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3968841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49BECF0C-2704-496A-B2ED-D82215AAC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2508842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0365E433-6A0E-44D8-B2C2-8966C37F5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2509458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8A1158F0-CD9C-4A84-89AA-6240F3126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2509458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2BF517F7-41EB-4870-8362-1F8E69B73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2510424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323278F-2F04-48A6-ACD1-383F73A8E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2510424"/>
              <a:ext cx="356400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F6A8962F-7BF3-403D-BE4E-BF5023564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1570835"/>
              <a:ext cx="356400" cy="356400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B86ADB3-3A03-488F-9CE9-0551D77B8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1570835"/>
              <a:ext cx="356400" cy="356400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93D96154-7CA5-4B21-98EA-596BBAE00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1570835"/>
              <a:ext cx="356400" cy="3564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D3C60C7F-C0C9-44F9-928F-880CF7C5F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1576237"/>
              <a:ext cx="356400" cy="3564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2D0EAE14-830B-445C-A5FE-96B91CF02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1571801"/>
              <a:ext cx="356400" cy="3564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B0221926-8585-495A-A2EF-61E05EADD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1576601"/>
              <a:ext cx="356400" cy="3564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893F6FCF-92C9-4DCD-A428-E6C2F8749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642" y="2018664"/>
              <a:ext cx="356400" cy="3564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19F4795D-C6A0-4A59-9971-C8D889CA6E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4664" y="2019280"/>
              <a:ext cx="356400" cy="3564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79AEFB5C-EEA0-47A8-A6AE-9D4074E03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912" y="2019280"/>
              <a:ext cx="356400" cy="3564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082B5F5B-407B-436D-956D-CF548B8DF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3744" y="2020246"/>
              <a:ext cx="356400" cy="3564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E6C1B90D-ABFB-475D-BE16-B16434827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3515" y="2020246"/>
              <a:ext cx="356400" cy="3564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7BC9AFC3-7763-41CE-9653-CF94EE10F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2020246"/>
              <a:ext cx="356400" cy="356400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582C40D5-9DE3-45E5-BA47-C8D50CE1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9371" y="2510424"/>
              <a:ext cx="356400" cy="356400"/>
            </a:xfrm>
            <a:prstGeom prst="rect">
              <a:avLst/>
            </a:prstGeom>
          </p:spPr>
        </p:pic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40D808A3-F5A6-46B3-B56D-8EB014E52654}"/>
                </a:ext>
              </a:extLst>
            </p:cNvPr>
            <p:cNvSpPr/>
            <p:nvPr/>
          </p:nvSpPr>
          <p:spPr>
            <a:xfrm>
              <a:off x="2548806" y="3902813"/>
              <a:ext cx="470313" cy="43247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9BF881E5-EABA-4729-8B8B-E11D149AE518}"/>
                </a:ext>
              </a:extLst>
            </p:cNvPr>
            <p:cNvSpPr/>
            <p:nvPr/>
          </p:nvSpPr>
          <p:spPr>
            <a:xfrm>
              <a:off x="6644924" y="3902813"/>
              <a:ext cx="470313" cy="43247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297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47C1B8E8-72D1-4A97-98AA-97E0D7170A13}"/>
              </a:ext>
            </a:extLst>
          </p:cNvPr>
          <p:cNvGrpSpPr/>
          <p:nvPr/>
        </p:nvGrpSpPr>
        <p:grpSpPr>
          <a:xfrm>
            <a:off x="1867147" y="1223184"/>
            <a:ext cx="8483030" cy="3500305"/>
            <a:chOff x="1867146" y="1223183"/>
            <a:chExt cx="8483030" cy="3500304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3D22530F-3BE1-4041-9DC9-59515A8E6A1B}"/>
                </a:ext>
              </a:extLst>
            </p:cNvPr>
            <p:cNvSpPr txBox="1"/>
            <p:nvPr/>
          </p:nvSpPr>
          <p:spPr>
            <a:xfrm>
              <a:off x="2772793" y="4446488"/>
              <a:ext cx="23394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(a) IC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DBB706D0-DC43-4514-AD14-BA682170151F}"/>
                </a:ext>
              </a:extLst>
            </p:cNvPr>
            <p:cNvSpPr txBox="1"/>
            <p:nvPr/>
          </p:nvSpPr>
          <p:spPr>
            <a:xfrm>
              <a:off x="7044709" y="4446488"/>
              <a:ext cx="261389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(b) CA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AD5F171-8365-43B9-B5D1-E0239E500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466" y="3483781"/>
              <a:ext cx="356400" cy="3564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E35E83C9-3D1B-4295-8B28-2F95F3FC1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777" y="3484171"/>
              <a:ext cx="356400" cy="3564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2E81BE58-4AF8-48F5-B27B-86523CB9F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8983" y="3475359"/>
              <a:ext cx="356400" cy="3564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CB6697E-3925-4DF0-9E08-7CEDDF087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8192" y="3478517"/>
              <a:ext cx="356400" cy="3564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62E365D9-FD11-49A8-96E0-ABB4740CF5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759" y="3455926"/>
              <a:ext cx="356400" cy="3564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8BCF126E-782F-4FD0-B661-05DF20AE2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699" y="3477580"/>
              <a:ext cx="356400" cy="3564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24F4F60-DC23-48AB-893C-B593BCE3B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3913" y="3002098"/>
              <a:ext cx="356400" cy="3564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825F8E1F-F0C4-4209-B3CC-1795651A6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777" y="3002878"/>
              <a:ext cx="356400" cy="3564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8158C7A-97AE-4307-AB72-5E0D2905F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491" y="2993380"/>
              <a:ext cx="356400" cy="3564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94164B62-0E96-40AF-8957-0C2EAD597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700" y="2998150"/>
              <a:ext cx="356400" cy="3564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E1A2AB52-FA8D-4854-8BFA-F0CAF4896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759" y="2975875"/>
              <a:ext cx="356400" cy="3564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5C743EE0-1184-48AA-BDB6-D56E2D2E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699" y="2996607"/>
              <a:ext cx="356400" cy="3564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A5836B75-E24B-41A5-BA1E-E301BE658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85" y="2038732"/>
              <a:ext cx="356400" cy="3564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5CF8CE45-0FE7-456B-9893-13DA57AC2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777" y="2040292"/>
              <a:ext cx="356400" cy="3564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3BFD9D7-B2E5-4B98-A4DF-FDAB03CD2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491" y="2029422"/>
              <a:ext cx="356400" cy="3564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7CB50872-4730-450B-867D-D0179A2A5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516" y="2037416"/>
              <a:ext cx="356400" cy="3564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7C5A21F0-A536-426A-B46B-3A4AC289D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759" y="2015773"/>
              <a:ext cx="356400" cy="3564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D2A87097-8AF9-4BC7-A617-D65C5ECEC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699" y="2034661"/>
              <a:ext cx="356400" cy="3564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41F9E1F1-F437-4039-A692-7F2433835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466" y="3965462"/>
              <a:ext cx="356400" cy="3564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0D6CEDE1-4030-44D4-B15D-07FF0F27C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777" y="3965462"/>
              <a:ext cx="356400" cy="3564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9A976B20-B165-4D5D-BCE9-7C63E6518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204" y="3957339"/>
              <a:ext cx="356400" cy="356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AE9B26C-7A8C-41BF-B06E-F1C0513BE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1186" y="3958884"/>
              <a:ext cx="356400" cy="3564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18F3CC5F-A372-4D06-809A-0A126D2E2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759" y="3935977"/>
              <a:ext cx="356400" cy="3564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CB9CC065-EB9E-40A8-AAD0-C61D6C531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385" y="2520415"/>
              <a:ext cx="356400" cy="356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20076116-36C0-4D17-BA48-63D4A303D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777" y="2521585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32A2E528-6B7C-469E-AF57-453B2F0956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5491" y="2511401"/>
              <a:ext cx="356400" cy="356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C0303E65-F42F-46D7-AE73-8A5A185A9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4700" y="2517783"/>
              <a:ext cx="356400" cy="356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6630EFF3-C3D7-4542-8ECC-AAD0C819D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759" y="2495824"/>
              <a:ext cx="356400" cy="356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097FFDC-2535-4986-9171-3C90BF658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5466" y="1557049"/>
              <a:ext cx="356400" cy="356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30D269C5-70BC-43CF-8C7D-74D67AC0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8777" y="1558999"/>
              <a:ext cx="356400" cy="356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B6A72D44-6D8D-4CB0-913C-148AF9623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756" y="1547443"/>
              <a:ext cx="356400" cy="35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C1636854-C6EF-4418-B9EA-4BD6FBF55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5516" y="1557049"/>
              <a:ext cx="356400" cy="356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E5F05339-C8D2-462A-AAEF-993FBEFA0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759" y="1535722"/>
              <a:ext cx="356400" cy="356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D40C5252-F266-4BBA-AE7D-F25616140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699" y="1553688"/>
              <a:ext cx="356400" cy="356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413D86A8-C266-4C6A-A9FB-5D2CD5CD8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699" y="2515634"/>
              <a:ext cx="356400" cy="356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00ACFE67-36CC-48CE-A532-9BC29CC6C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699" y="3958553"/>
              <a:ext cx="356400" cy="356400"/>
            </a:xfrm>
            <a:prstGeom prst="rect">
              <a:avLst/>
            </a:prstGeom>
          </p:spPr>
        </p:pic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F001C215-9544-4DC3-BA71-380288CE5BB8}"/>
                </a:ext>
              </a:extLst>
            </p:cNvPr>
            <p:cNvSpPr txBox="1"/>
            <p:nvPr/>
          </p:nvSpPr>
          <p:spPr>
            <a:xfrm>
              <a:off x="1874143" y="1604276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Red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7014155C-C91E-4DE5-80F9-C614D8DFC589}"/>
                </a:ext>
              </a:extLst>
            </p:cNvPr>
            <p:cNvSpPr txBox="1"/>
            <p:nvPr/>
          </p:nvSpPr>
          <p:spPr>
            <a:xfrm>
              <a:off x="1871122" y="2072382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Yellow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8BAC86B-E28B-436F-B513-5AB567A6AAA5}"/>
                </a:ext>
              </a:extLst>
            </p:cNvPr>
            <p:cNvSpPr txBox="1"/>
            <p:nvPr/>
          </p:nvSpPr>
          <p:spPr>
            <a:xfrm>
              <a:off x="1871122" y="2540928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Green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66AE2735-E1FB-4957-88F8-E6F38E4F8FB9}"/>
                </a:ext>
              </a:extLst>
            </p:cNvPr>
            <p:cNvSpPr txBox="1"/>
            <p:nvPr/>
          </p:nvSpPr>
          <p:spPr>
            <a:xfrm>
              <a:off x="1868541" y="3015575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E1B337D5-66C0-4D19-9DCD-86836AD5E4EB}"/>
                </a:ext>
              </a:extLst>
            </p:cNvPr>
            <p:cNvSpPr txBox="1"/>
            <p:nvPr/>
          </p:nvSpPr>
          <p:spPr>
            <a:xfrm>
              <a:off x="1867146" y="3495626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Purple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7CCA8488-6DFD-4B13-AF53-53C48A288508}"/>
                </a:ext>
              </a:extLst>
            </p:cNvPr>
            <p:cNvSpPr txBox="1"/>
            <p:nvPr/>
          </p:nvSpPr>
          <p:spPr>
            <a:xfrm>
              <a:off x="1867146" y="3997040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Blue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67777809-7964-47E0-B1F4-C8FB93785231}"/>
                </a:ext>
              </a:extLst>
            </p:cNvPr>
            <p:cNvSpPr txBox="1"/>
            <p:nvPr/>
          </p:nvSpPr>
          <p:spPr>
            <a:xfrm>
              <a:off x="2654741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Circle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040127EE-4A19-4032-82B7-F0F441116B76}"/>
                </a:ext>
              </a:extLst>
            </p:cNvPr>
            <p:cNvSpPr txBox="1"/>
            <p:nvPr/>
          </p:nvSpPr>
          <p:spPr>
            <a:xfrm>
              <a:off x="3229802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Rectangle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D25CC4F3-0214-403B-A744-7AC23179F765}"/>
                </a:ext>
              </a:extLst>
            </p:cNvPr>
            <p:cNvSpPr txBox="1"/>
            <p:nvPr/>
          </p:nvSpPr>
          <p:spPr>
            <a:xfrm>
              <a:off x="3798925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Triangle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9812E9DE-000D-459E-B3BC-CEAED36393C3}"/>
                </a:ext>
              </a:extLst>
            </p:cNvPr>
            <p:cNvSpPr txBox="1"/>
            <p:nvPr/>
          </p:nvSpPr>
          <p:spPr>
            <a:xfrm>
              <a:off x="4335460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Pentagon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50" name="文字方塊 49">
              <a:extLst>
                <a:ext uri="{FF2B5EF4-FFF2-40B4-BE49-F238E27FC236}">
                  <a16:creationId xmlns:a16="http://schemas.microsoft.com/office/drawing/2014/main" id="{E642C4E7-8A9B-437A-90FB-6F12D0C4710B}"/>
                </a:ext>
              </a:extLst>
            </p:cNvPr>
            <p:cNvSpPr txBox="1"/>
            <p:nvPr/>
          </p:nvSpPr>
          <p:spPr>
            <a:xfrm>
              <a:off x="4899612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Hexagon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B401AA6F-F16C-4916-A561-C8CCA045B15E}"/>
                </a:ext>
              </a:extLst>
            </p:cNvPr>
            <p:cNvSpPr txBox="1"/>
            <p:nvPr/>
          </p:nvSpPr>
          <p:spPr>
            <a:xfrm>
              <a:off x="5420820" y="1228102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Oval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831631F9-4177-4D75-8FE4-FC0118F5660F}"/>
                </a:ext>
              </a:extLst>
            </p:cNvPr>
            <p:cNvSpPr txBox="1"/>
            <p:nvPr/>
          </p:nvSpPr>
          <p:spPr>
            <a:xfrm>
              <a:off x="5971185" y="1599356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Red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4BAE1136-524B-49E3-AF53-6D092263C8A5}"/>
                </a:ext>
              </a:extLst>
            </p:cNvPr>
            <p:cNvSpPr txBox="1"/>
            <p:nvPr/>
          </p:nvSpPr>
          <p:spPr>
            <a:xfrm>
              <a:off x="5968163" y="2067463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Yellow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3F19708F-3CBA-48E4-B259-A6AE39F4CEF3}"/>
                </a:ext>
              </a:extLst>
            </p:cNvPr>
            <p:cNvSpPr txBox="1"/>
            <p:nvPr/>
          </p:nvSpPr>
          <p:spPr>
            <a:xfrm>
              <a:off x="5968163" y="2536008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Green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D95AF38A-1DF0-4D10-9DE7-1DF65525878C}"/>
                </a:ext>
              </a:extLst>
            </p:cNvPr>
            <p:cNvSpPr txBox="1"/>
            <p:nvPr/>
          </p:nvSpPr>
          <p:spPr>
            <a:xfrm>
              <a:off x="5965583" y="3010656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FFC9D3F6-B1D2-4878-9F38-CAE71C463184}"/>
                </a:ext>
              </a:extLst>
            </p:cNvPr>
            <p:cNvSpPr txBox="1"/>
            <p:nvPr/>
          </p:nvSpPr>
          <p:spPr>
            <a:xfrm>
              <a:off x="5964188" y="3490707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Purple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AAC733B0-DB59-4822-83CD-7F0B46F68614}"/>
                </a:ext>
              </a:extLst>
            </p:cNvPr>
            <p:cNvSpPr txBox="1"/>
            <p:nvPr/>
          </p:nvSpPr>
          <p:spPr>
            <a:xfrm>
              <a:off x="5964188" y="3992120"/>
              <a:ext cx="10185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Blue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8E9B673D-692F-4E28-8609-201944EFA420}"/>
                </a:ext>
              </a:extLst>
            </p:cNvPr>
            <p:cNvSpPr txBox="1"/>
            <p:nvPr/>
          </p:nvSpPr>
          <p:spPr>
            <a:xfrm>
              <a:off x="6751784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Circle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59C37A5D-E1BA-4F5F-8FA9-1DFAF576DEBC}"/>
                </a:ext>
              </a:extLst>
            </p:cNvPr>
            <p:cNvSpPr txBox="1"/>
            <p:nvPr/>
          </p:nvSpPr>
          <p:spPr>
            <a:xfrm>
              <a:off x="7326845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Rectangle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CA9DD19D-B65C-4622-ACB6-8FD4057EBBF2}"/>
                </a:ext>
              </a:extLst>
            </p:cNvPr>
            <p:cNvSpPr txBox="1"/>
            <p:nvPr/>
          </p:nvSpPr>
          <p:spPr>
            <a:xfrm>
              <a:off x="7895967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Triangle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6B9AC59F-8AC4-45BC-B798-8A54A8E204B5}"/>
                </a:ext>
              </a:extLst>
            </p:cNvPr>
            <p:cNvSpPr txBox="1"/>
            <p:nvPr/>
          </p:nvSpPr>
          <p:spPr>
            <a:xfrm>
              <a:off x="8432501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Pentagon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35DF6C39-872C-4011-9E8D-0C23F8256622}"/>
                </a:ext>
              </a:extLst>
            </p:cNvPr>
            <p:cNvSpPr txBox="1"/>
            <p:nvPr/>
          </p:nvSpPr>
          <p:spPr>
            <a:xfrm>
              <a:off x="8996654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Hexagon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8FAEC598-B4AE-4DFB-A169-64F57CFFBE61}"/>
                </a:ext>
              </a:extLst>
            </p:cNvPr>
            <p:cNvSpPr txBox="1"/>
            <p:nvPr/>
          </p:nvSpPr>
          <p:spPr>
            <a:xfrm>
              <a:off x="9517861" y="1223183"/>
              <a:ext cx="832315" cy="246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001" dirty="0">
                  <a:latin typeface="Cambria" panose="02040503050406030204" pitchFamily="18" charset="0"/>
                  <a:ea typeface="Cambria" panose="02040503050406030204" pitchFamily="18" charset="0"/>
                </a:rPr>
                <a:t>Oval</a:t>
              </a:r>
              <a:endParaRPr lang="zh-TW" altLang="en-US" sz="1001" dirty="0">
                <a:latin typeface="Cambria" panose="02040503050406030204" pitchFamily="18" charset="0"/>
              </a:endParaRPr>
            </a:p>
          </p:txBody>
        </p:sp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0FD29DD9-E890-47F1-9A6E-C2179548E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239" y="3483797"/>
              <a:ext cx="356400" cy="3564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AA01A07D-F33D-4E0E-9934-07919B4D2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493" y="3483797"/>
              <a:ext cx="356400" cy="3564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51E2E709-7AC4-4E10-ADA3-44C15C55B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004" y="3483797"/>
              <a:ext cx="356400" cy="3564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ABCD9EC0-AC16-41C7-80BC-7B3F39438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53" y="3483797"/>
              <a:ext cx="356400" cy="3564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423BFA3D-A775-4AD3-8550-957B2AD9D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571" y="3483797"/>
              <a:ext cx="356400" cy="356400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BDF38B20-D592-41C7-9621-8A991A776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15" y="3483797"/>
              <a:ext cx="356400" cy="356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6C6F26EA-69AB-4694-BE9B-791A6038B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239" y="3000035"/>
              <a:ext cx="356400" cy="356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5D81A616-F4A6-43BD-970C-3FCBD5B0F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493" y="3000035"/>
              <a:ext cx="356400" cy="356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8A075013-AC8C-4031-A439-2704F84BC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004" y="3000035"/>
              <a:ext cx="356400" cy="356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D1EE2238-7F16-42A8-8528-4F95200BB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53" y="3000035"/>
              <a:ext cx="356400" cy="356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8185482-3CD8-4E8E-80C5-47C0F4016D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571" y="3000035"/>
              <a:ext cx="356400" cy="356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F2C4F8B9-E42A-4863-A79D-FF44B321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15" y="3000035"/>
              <a:ext cx="356400" cy="356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D745B277-4A0E-4E44-90B0-4608491FA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239" y="2034661"/>
              <a:ext cx="356400" cy="356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D55C99AB-F599-4F3E-B025-BC17797A6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493" y="2032651"/>
              <a:ext cx="356400" cy="356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12F8F987-3E0E-4AC6-AA71-CB24A3E0C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004" y="2034661"/>
              <a:ext cx="356400" cy="356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11CD5E3B-9B99-4C61-991D-EEE4678C9F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53" y="2034661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76E3DAB0-1628-4739-95EE-57FEB54CA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571" y="2034661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7FC3756E-55F5-4318-BD7B-675D97561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15" y="2034661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D729FD46-74A5-492B-BFC7-01D4F867C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239" y="3953065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DCD43ACA-7619-4AC5-9FC1-8CC2A24DB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493" y="3953065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CCDAF4F7-F3E3-4370-95C2-A389BABC5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004" y="3953065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AB92907E-FF5D-4C33-B0F0-64556EB50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53" y="3953065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6CD041D3-2465-4528-A967-89959DD5A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571" y="3953065"/>
              <a:ext cx="356400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0455DB8D-C0EF-4998-91BF-5150A10EC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15" y="3953065"/>
              <a:ext cx="356400" cy="356400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F856C6F2-2B3B-4BCA-B40B-F65D93059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239" y="2515634"/>
              <a:ext cx="356400" cy="356400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E8F82D3F-0C24-4CC2-B351-B838D7C10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493" y="2515634"/>
              <a:ext cx="356400" cy="3564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FD4780A9-3B3D-4433-AF94-E46CC51B5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004" y="2515634"/>
              <a:ext cx="356400" cy="3564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B32413EA-ABE3-4577-A252-F15F4227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53" y="2515634"/>
              <a:ext cx="356400" cy="3564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10B677A9-D9E8-4AC0-ABE5-E4DE26CBD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571" y="2515634"/>
              <a:ext cx="356400" cy="3564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0D015B4A-4F4D-48E7-A71A-95BA026CB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15" y="2515634"/>
              <a:ext cx="356400" cy="3564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1C865B33-5895-49D3-9016-2CD1C35E5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28239" y="1547443"/>
              <a:ext cx="356400" cy="3564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2A5D5AB5-2A2D-4C31-9F39-FB1B74501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3493" y="1547443"/>
              <a:ext cx="356400" cy="3564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6FE94AD6-A0CC-4FBD-BA11-5BFD05335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9004" y="1547443"/>
              <a:ext cx="356400" cy="3564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3692A4FD-D426-4B7A-9537-9A068DBE0F12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2453" y="1547443"/>
              <a:ext cx="356400" cy="3564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5A2F13F2-027F-4170-97B3-1B1FC2629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6571" y="1547443"/>
              <a:ext cx="356400" cy="356400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91237CBF-50C9-4397-8857-3F7CBF05A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0515" y="1547443"/>
              <a:ext cx="356400" cy="356400"/>
            </a:xfrm>
            <a:prstGeom prst="rect">
              <a:avLst/>
            </a:prstGeom>
          </p:spPr>
        </p:pic>
        <p:sp>
          <p:nvSpPr>
            <p:cNvPr id="100" name="矩形: 圓角 99">
              <a:extLst>
                <a:ext uri="{FF2B5EF4-FFF2-40B4-BE49-F238E27FC236}">
                  <a16:creationId xmlns:a16="http://schemas.microsoft.com/office/drawing/2014/main" id="{554D780C-9B09-4C3D-93D5-96BBC80DB2B1}"/>
                </a:ext>
              </a:extLst>
            </p:cNvPr>
            <p:cNvSpPr/>
            <p:nvPr/>
          </p:nvSpPr>
          <p:spPr>
            <a:xfrm>
              <a:off x="2815137" y="3902811"/>
              <a:ext cx="470313" cy="43247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7926B6AC-7002-4CD0-B1E3-3B01325748B9}"/>
                </a:ext>
              </a:extLst>
            </p:cNvPr>
            <p:cNvSpPr/>
            <p:nvPr/>
          </p:nvSpPr>
          <p:spPr>
            <a:xfrm>
              <a:off x="6930422" y="3907723"/>
              <a:ext cx="470313" cy="43247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8624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群組 137">
            <a:extLst>
              <a:ext uri="{FF2B5EF4-FFF2-40B4-BE49-F238E27FC236}">
                <a16:creationId xmlns:a16="http://schemas.microsoft.com/office/drawing/2014/main" id="{D2B94196-B0D5-4F89-AEA9-A3C66B04C3C2}"/>
              </a:ext>
            </a:extLst>
          </p:cNvPr>
          <p:cNvGrpSpPr/>
          <p:nvPr/>
        </p:nvGrpSpPr>
        <p:grpSpPr>
          <a:xfrm>
            <a:off x="1309414" y="1394375"/>
            <a:ext cx="10225587" cy="4069249"/>
            <a:chOff x="1600815" y="1055410"/>
            <a:chExt cx="8256432" cy="3285628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289ADD24-06CE-4EFC-8895-50A69A0E4C48}"/>
                </a:ext>
              </a:extLst>
            </p:cNvPr>
            <p:cNvSpPr txBox="1"/>
            <p:nvPr/>
          </p:nvSpPr>
          <p:spPr>
            <a:xfrm>
              <a:off x="1607812" y="1631691"/>
              <a:ext cx="1018556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Red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78CA54C1-B41B-4934-B505-90A35203886C}"/>
                </a:ext>
              </a:extLst>
            </p:cNvPr>
            <p:cNvSpPr txBox="1"/>
            <p:nvPr/>
          </p:nvSpPr>
          <p:spPr>
            <a:xfrm>
              <a:off x="1604791" y="2099796"/>
              <a:ext cx="1018556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Yellow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E2AA0B60-0754-4E9A-8D7F-6016086F0CC7}"/>
                </a:ext>
              </a:extLst>
            </p:cNvPr>
            <p:cNvSpPr txBox="1"/>
            <p:nvPr/>
          </p:nvSpPr>
          <p:spPr>
            <a:xfrm>
              <a:off x="1604791" y="2568343"/>
              <a:ext cx="1018556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Green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3ACD278D-BC28-40C3-9923-C94BAA5C121C}"/>
                </a:ext>
              </a:extLst>
            </p:cNvPr>
            <p:cNvSpPr txBox="1"/>
            <p:nvPr/>
          </p:nvSpPr>
          <p:spPr>
            <a:xfrm>
              <a:off x="1602210" y="3042990"/>
              <a:ext cx="1018556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Black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2B79689-CBFB-419E-9773-E4A973F84B27}"/>
                </a:ext>
              </a:extLst>
            </p:cNvPr>
            <p:cNvSpPr txBox="1"/>
            <p:nvPr/>
          </p:nvSpPr>
          <p:spPr>
            <a:xfrm>
              <a:off x="1600815" y="3523041"/>
              <a:ext cx="1018556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Purple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96211234-6C5F-4F98-8A4A-716A8670FA53}"/>
                </a:ext>
              </a:extLst>
            </p:cNvPr>
            <p:cNvSpPr txBox="1"/>
            <p:nvPr/>
          </p:nvSpPr>
          <p:spPr>
            <a:xfrm>
              <a:off x="1600815" y="4024454"/>
              <a:ext cx="1018556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Blue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43E51F50-B73E-4CB3-B14B-2987B0946BE8}"/>
                </a:ext>
              </a:extLst>
            </p:cNvPr>
            <p:cNvSpPr txBox="1"/>
            <p:nvPr/>
          </p:nvSpPr>
          <p:spPr>
            <a:xfrm>
              <a:off x="2516900" y="1379452"/>
              <a:ext cx="575334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Circle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80AA29B4-D76C-460E-930B-6AD10E9B735B}"/>
                </a:ext>
              </a:extLst>
            </p:cNvPr>
            <p:cNvSpPr txBox="1"/>
            <p:nvPr/>
          </p:nvSpPr>
          <p:spPr>
            <a:xfrm>
              <a:off x="2897998" y="1379452"/>
              <a:ext cx="620012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Rect.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AAD2364-5583-4F2E-ABB7-67FC4E1A56A5}"/>
                </a:ext>
              </a:extLst>
            </p:cNvPr>
            <p:cNvSpPr txBox="1"/>
            <p:nvPr/>
          </p:nvSpPr>
          <p:spPr>
            <a:xfrm>
              <a:off x="3328583" y="1379452"/>
              <a:ext cx="596609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Tri.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994C5E8-E32B-4D69-9A5D-9EC15E0A5FB0}"/>
                </a:ext>
              </a:extLst>
            </p:cNvPr>
            <p:cNvSpPr txBox="1"/>
            <p:nvPr/>
          </p:nvSpPr>
          <p:spPr>
            <a:xfrm>
              <a:off x="3679229" y="1382714"/>
              <a:ext cx="694528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Penta.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30CBC4B-3D6B-4B2B-8B34-729CA1542AA3}"/>
                </a:ext>
              </a:extLst>
            </p:cNvPr>
            <p:cNvSpPr txBox="1"/>
            <p:nvPr/>
          </p:nvSpPr>
          <p:spPr>
            <a:xfrm>
              <a:off x="4146671" y="1380633"/>
              <a:ext cx="521208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Hex.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1D8674C0-D158-4BC4-8E4C-15ACD8A10A61}"/>
                </a:ext>
              </a:extLst>
            </p:cNvPr>
            <p:cNvSpPr txBox="1"/>
            <p:nvPr/>
          </p:nvSpPr>
          <p:spPr>
            <a:xfrm>
              <a:off x="4512185" y="1379452"/>
              <a:ext cx="508820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Oval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7655D29B-D9BB-44F4-BEF5-4AE1394FD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6264" y="3509462"/>
              <a:ext cx="356400" cy="3564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A2990D8-FBA5-4C46-89B4-F771304F6B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26238" y="3509462"/>
              <a:ext cx="356400" cy="3564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32D1A4E6-E4D5-4F89-AE72-51DAB5B4A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6290" y="3509462"/>
              <a:ext cx="356400" cy="3564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C640F411-7C0C-4762-AC7E-C560BF11F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26316" y="3509462"/>
              <a:ext cx="356400" cy="3564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0AAA5801-7FDD-415C-AD5C-7245B7459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26342" y="3509462"/>
              <a:ext cx="356400" cy="3564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4FA8702-2B03-45EB-AAE3-8752A8B77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26368" y="3509462"/>
              <a:ext cx="356400" cy="3564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910417E-E59C-4345-AA64-A446AADB5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14327" y="3055705"/>
              <a:ext cx="356400" cy="3564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4BD62D10-6A1B-43CF-8FB4-2EC40D83F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14084" y="3055705"/>
              <a:ext cx="356400" cy="3564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8E11A44B-02CD-4794-BD29-2CBBE0EA09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14570" y="3055705"/>
              <a:ext cx="356400" cy="3564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02C59DD9-669F-4EBE-8D79-DFBE96720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414813" y="3055705"/>
              <a:ext cx="356400" cy="3564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FE3B39A0-D379-41CB-8CF0-8E37FC161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015056" y="3055705"/>
              <a:ext cx="356400" cy="356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1B800D1-B2A4-4590-80C9-EBC15F43E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615299" y="3055705"/>
              <a:ext cx="356400" cy="3564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57AF96ED-3477-429C-BDB1-60B20F2E7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626368" y="2108230"/>
              <a:ext cx="356400" cy="3564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3CDD81E9-BD59-4995-A4F2-739203EB4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623928" y="2108230"/>
              <a:ext cx="356400" cy="356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D5E76DC2-1ACA-446C-B8B3-04AE59FF9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824904" y="2108230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3E641BA3-1E60-469E-B75B-5FC9CD4A1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425392" y="2108230"/>
              <a:ext cx="356400" cy="356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4F6BA46-F0C9-40D9-9524-83FBBE809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025880" y="2108230"/>
              <a:ext cx="356400" cy="356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F6B0BFD3-0036-4E04-9AB9-4C822F662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224416" y="2108230"/>
              <a:ext cx="356400" cy="356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9F26387-D0C0-4EA9-B5DF-DCE831E7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226552" y="3984638"/>
              <a:ext cx="356400" cy="356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AC3957FE-3C40-4E7D-99CC-2EB55432B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4626559" y="3984638"/>
              <a:ext cx="356400" cy="356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6537BCD9-ECC7-4C1A-AF31-CA7EB3622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826545" y="3984638"/>
              <a:ext cx="356400" cy="35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02DE6FB3-DEE6-4671-A6B2-2C3D4EC19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3426538" y="3984638"/>
              <a:ext cx="356400" cy="356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67B7B1DF-C6DA-481F-A506-63ACCFD66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026531" y="3984638"/>
              <a:ext cx="356400" cy="356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BD348999-F825-4077-9FAB-782C67438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626524" y="3984638"/>
              <a:ext cx="356400" cy="356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C2FB7B59-129D-4C0E-BE20-7CED6CE41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222792" y="2555978"/>
              <a:ext cx="356400" cy="356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1F330399-E3C7-444F-BD1C-514A4D6B6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621898" y="2555978"/>
              <a:ext cx="356400" cy="3564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68F30009-A7BE-4001-B2EB-2360CA881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823686" y="2555978"/>
              <a:ext cx="356400" cy="3564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83F83740-C185-41C1-8EBA-7EB9F094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3424580" y="2555978"/>
              <a:ext cx="356400" cy="3564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E07A98F-C525-4ACE-AB06-AC4B260CD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3025474" y="2555978"/>
              <a:ext cx="356400" cy="3564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1D65711-22AC-4BC2-9920-CA52B76E9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626368" y="2555978"/>
              <a:ext cx="356400" cy="3564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4AEF545D-40EE-4810-8801-51BC4CC32A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4230020" y="1662977"/>
              <a:ext cx="356400" cy="3564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13CDA9E-FB1B-47B0-A26D-BD4B5A593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4630933" y="1662977"/>
              <a:ext cx="356400" cy="3564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850929FB-BDCA-459B-9704-63F01300E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3829107" y="1662977"/>
              <a:ext cx="356400" cy="3564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928B2C3C-67A0-4575-8AE1-018AF8494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3428194" y="1662977"/>
              <a:ext cx="356400" cy="3564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8E709CA1-B440-4CB4-ABB3-5C3CC92F2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3027281" y="1662977"/>
              <a:ext cx="356400" cy="3564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091F4657-B679-4200-9C1F-29B7C964B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2626368" y="1662977"/>
              <a:ext cx="356400" cy="3564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F5372F96-DD7B-4B62-B945-3AC486D19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626108" y="3509462"/>
              <a:ext cx="356400" cy="356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A6B2CAA7-07BE-4BBC-B235-AA7954D7D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7026082" y="3509462"/>
              <a:ext cx="356400" cy="3564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21BB35F6-97F8-458E-81EC-3FB07D5FA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6226134" y="3509462"/>
              <a:ext cx="356400" cy="3564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95F60462-EC2A-4401-923A-6CD31FCF4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5826160" y="3509462"/>
              <a:ext cx="356400" cy="3564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33B52C9C-3AB7-49B7-8920-4B51F0E5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5426186" y="3509462"/>
              <a:ext cx="356400" cy="356400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673EE1AC-7D70-431D-937D-ADD8105DC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5026212" y="3509462"/>
              <a:ext cx="356400" cy="356400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817E85C3-FD5A-42E3-9BFE-91E10B89F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6612869" y="3055705"/>
              <a:ext cx="356400" cy="35640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C0845096-09DB-42FC-A8B1-ADE88AE8D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012626" y="3055705"/>
              <a:ext cx="356400" cy="35640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AA939228-72CC-4579-9B26-14C635D99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6213112" y="3055705"/>
              <a:ext cx="356400" cy="356400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92C2D7A4-F88C-4DDF-B69F-F2F067582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5813355" y="3055705"/>
              <a:ext cx="356400" cy="3564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4880721E-AD37-4E5B-8910-E7853BAB4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5413598" y="3055705"/>
              <a:ext cx="356400" cy="3564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319CB667-987C-4D23-A898-F6C8E53F6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5013841" y="3055705"/>
              <a:ext cx="356400" cy="3564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6804469F-3876-4C7A-9289-F83E5D2EA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6621488" y="2108230"/>
              <a:ext cx="356400" cy="3564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F48631C4-4CEF-47DE-B940-65042DF4D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7021000" y="2108230"/>
              <a:ext cx="356400" cy="3564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796D41F9-5C83-4E1C-9C93-F385561BF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6221976" y="2108230"/>
              <a:ext cx="356400" cy="3564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0F33AF62-F567-4594-A20D-01BBE14E8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5822464" y="2108230"/>
              <a:ext cx="356400" cy="3564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AE022FD6-5B7D-4CAE-8D3B-947620315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5422952" y="2108230"/>
              <a:ext cx="356400" cy="3564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0B8980B2-B764-47DC-BA40-D7D69D139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5023440" y="2108230"/>
              <a:ext cx="356400" cy="3564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E028D7F-1A24-48A3-A6F0-1D5766730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6626594" y="3984638"/>
              <a:ext cx="356400" cy="356400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54E1E073-A50D-457C-AF20-90C5D4BE6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7026601" y="3984638"/>
              <a:ext cx="356400" cy="356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8DCEFFE3-919B-48BC-B324-4ADCDE2592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6226587" y="3984638"/>
              <a:ext cx="356400" cy="356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EBF2EA57-DFBB-4CC4-A3B7-FD2C8CA0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5826580" y="3984638"/>
              <a:ext cx="356400" cy="356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1B73B2A0-D34F-4A8D-9B39-A3F1106B0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5426573" y="3984638"/>
              <a:ext cx="356400" cy="356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431D20F2-81AE-4BDE-90DF-26534498B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5026566" y="3984638"/>
              <a:ext cx="356400" cy="356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BCC5627-58F5-43ED-9222-0A03C4C9E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6617428" y="2555978"/>
              <a:ext cx="356400" cy="356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1FC064E5-C13F-409E-BAD8-8BED75D3A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7016534" y="2555978"/>
              <a:ext cx="356400" cy="356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2E6FA1CF-C863-44C0-A353-2CB736E48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6218322" y="2555978"/>
              <a:ext cx="356400" cy="356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77093EB6-CCB7-4305-A570-019CDE0A3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5819216" y="2555978"/>
              <a:ext cx="356400" cy="356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81D4C6B3-21BA-462F-82DA-E1B605C96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5420110" y="2555978"/>
              <a:ext cx="356400" cy="356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D2D871DC-5105-467E-9EBF-58BBFB9B2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5021004" y="2555978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3EA433A7-2558-4FA9-B643-BE037FB59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6635498" y="1662977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E023E618-09DD-4829-933D-4C87135DA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7036411" y="1662977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CB4A0D20-9A85-4320-A7E4-B29961286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6234585" y="1662977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73962F4E-4361-4907-BE6A-C607081D8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5833672" y="1662977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A0D272A-2CF3-4DA4-ABB7-D1F5EFCDA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5432759" y="1662977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E865FED3-25E0-47FA-A506-B0A506E01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5031846" y="1662977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650012F9-743A-4290-80A6-033A9741A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9025952" y="3509462"/>
              <a:ext cx="356400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0B0DB796-E525-4975-AEB8-E0AC4C0AA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9425919" y="3509462"/>
              <a:ext cx="356400" cy="356400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886ACB05-F23D-4502-9DA9-31D2D962E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8625978" y="3509462"/>
              <a:ext cx="356400" cy="356400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2A7DDB5D-9DF1-41C8-AE68-13CF681B3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8226004" y="3509462"/>
              <a:ext cx="356400" cy="3564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5C7A55C0-D8DA-400D-BA9D-FB62E9966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7826030" y="3509462"/>
              <a:ext cx="356400" cy="3564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C0C213B7-B646-4E51-899D-EAE68481E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7426056" y="3509462"/>
              <a:ext cx="356400" cy="3564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FB7DF8A7-3991-4316-8DE7-AD64029F1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9011411" y="3055705"/>
              <a:ext cx="356400" cy="3564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6B404176-FF33-432E-B076-B6BEE72DE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9411171" y="3055705"/>
              <a:ext cx="356400" cy="3564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2912FE8C-F184-481A-AEA3-83222114A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8611654" y="3055705"/>
              <a:ext cx="356400" cy="3564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1D19A047-3971-4ADE-BACC-172A070F7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8211897" y="3055705"/>
              <a:ext cx="356400" cy="3564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FD84104-3A27-4F80-A4DB-FFDAAAAF5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7812140" y="3055705"/>
              <a:ext cx="356400" cy="3564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0A0885F0-7492-4159-A0BC-FD01AEC5F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7412383" y="3055705"/>
              <a:ext cx="356400" cy="3564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3FAB1C0E-62DC-4CF3-B4BB-CDECF3237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9018560" y="2108230"/>
              <a:ext cx="356400" cy="356400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898747F1-4269-4F97-9F01-C1B181921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9418075" y="2108230"/>
              <a:ext cx="356400" cy="356400"/>
            </a:xfrm>
            <a:prstGeom prst="rect">
              <a:avLst/>
            </a:prstGeom>
          </p:spPr>
        </p:pic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10DA1EAF-8181-4703-BA6C-F3F0D2C7C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8619048" y="2108230"/>
              <a:ext cx="356400" cy="356400"/>
            </a:xfrm>
            <a:prstGeom prst="rect">
              <a:avLst/>
            </a:prstGeom>
          </p:spPr>
        </p:pic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934E2123-4CA8-4B7D-844A-14B1F28CA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8219536" y="2108230"/>
              <a:ext cx="356400" cy="356400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71B58187-9245-43C8-BF24-2953A75EF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7820024" y="2108230"/>
              <a:ext cx="356400" cy="356400"/>
            </a:xfrm>
            <a:prstGeom prst="rect">
              <a:avLst/>
            </a:prstGeom>
          </p:spPr>
        </p:pic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01CB459B-DCFB-435B-91AC-D2B86517B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7420512" y="2108230"/>
              <a:ext cx="356400" cy="356400"/>
            </a:xfrm>
            <a:prstGeom prst="rect">
              <a:avLst/>
            </a:prstGeom>
          </p:spPr>
        </p:pic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49A75AE2-50B0-4097-A6F8-1CDC6885D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9026636" y="3984638"/>
              <a:ext cx="356400" cy="356400"/>
            </a:xfrm>
            <a:prstGeom prst="rect">
              <a:avLst/>
            </a:prstGeom>
          </p:spPr>
        </p:pic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0B26D72F-8AA3-4AAF-BE98-E404864F8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9426639" y="3984638"/>
              <a:ext cx="356400" cy="356400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168B3760-063E-42D4-BA10-BD82D5080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8626629" y="3984638"/>
              <a:ext cx="356400" cy="356400"/>
            </a:xfrm>
            <a:prstGeom prst="rect">
              <a:avLst/>
            </a:pr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A5F4E58C-FF0F-4BBE-8A0B-6DC8DA2EC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8226622" y="3984638"/>
              <a:ext cx="356400" cy="356400"/>
            </a:xfrm>
            <a:prstGeom prst="rect">
              <a:avLst/>
            </a:prstGeom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E5390058-4F35-4AF2-87E5-427691187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7826615" y="3984638"/>
              <a:ext cx="356400" cy="356400"/>
            </a:xfrm>
            <a:prstGeom prst="rect">
              <a:avLst/>
            </a:prstGeom>
          </p:spPr>
        </p:pic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4192E824-1664-48E3-8832-9641A772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7426608" y="3984638"/>
              <a:ext cx="356400" cy="356400"/>
            </a:xfrm>
            <a:prstGeom prst="rect">
              <a:avLst/>
            </a:prstGeom>
          </p:spPr>
        </p:pic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9DC5C2E7-72BD-4600-9AA8-037CD5AC1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/>
            <a:stretch>
              <a:fillRect/>
            </a:stretch>
          </p:blipFill>
          <p:spPr>
            <a:xfrm>
              <a:off x="9012064" y="2555978"/>
              <a:ext cx="356400" cy="356400"/>
            </a:xfrm>
            <a:prstGeom prst="rect">
              <a:avLst/>
            </a:prstGeom>
          </p:spPr>
        </p:pic>
        <p:pic>
          <p:nvPicPr>
            <p:cNvPr id="111" name="圖片 110">
              <a:extLst>
                <a:ext uri="{FF2B5EF4-FFF2-40B4-BE49-F238E27FC236}">
                  <a16:creationId xmlns:a16="http://schemas.microsoft.com/office/drawing/2014/main" id="{3F2FC560-A8E8-4F93-8DB1-E67474022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/>
            <a:stretch>
              <a:fillRect/>
            </a:stretch>
          </p:blipFill>
          <p:spPr>
            <a:xfrm>
              <a:off x="9411171" y="2555978"/>
              <a:ext cx="356400" cy="356400"/>
            </a:xfrm>
            <a:prstGeom prst="rect">
              <a:avLst/>
            </a:prstGeom>
          </p:spPr>
        </p:pic>
        <p:pic>
          <p:nvPicPr>
            <p:cNvPr id="112" name="圖片 111">
              <a:extLst>
                <a:ext uri="{FF2B5EF4-FFF2-40B4-BE49-F238E27FC236}">
                  <a16:creationId xmlns:a16="http://schemas.microsoft.com/office/drawing/2014/main" id="{BB01BE51-5A55-4FFF-8E6C-20288DF86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/>
            <a:stretch>
              <a:fillRect/>
            </a:stretch>
          </p:blipFill>
          <p:spPr>
            <a:xfrm>
              <a:off x="8612958" y="2555978"/>
              <a:ext cx="356400" cy="356400"/>
            </a:xfrm>
            <a:prstGeom prst="rect">
              <a:avLst/>
            </a:prstGeom>
          </p:spPr>
        </p:pic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E531C0AD-4AF7-4036-A187-4EC90345F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/>
            <a:stretch>
              <a:fillRect/>
            </a:stretch>
          </p:blipFill>
          <p:spPr>
            <a:xfrm>
              <a:off x="8213852" y="2555978"/>
              <a:ext cx="356400" cy="356400"/>
            </a:xfrm>
            <a:prstGeom prst="rect">
              <a:avLst/>
            </a:prstGeom>
          </p:spPr>
        </p:pic>
        <p:pic>
          <p:nvPicPr>
            <p:cNvPr id="114" name="圖片 113">
              <a:extLst>
                <a:ext uri="{FF2B5EF4-FFF2-40B4-BE49-F238E27FC236}">
                  <a16:creationId xmlns:a16="http://schemas.microsoft.com/office/drawing/2014/main" id="{02DE8034-AADC-4BE8-B1C0-420A44ED8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/>
            <a:stretch>
              <a:fillRect/>
            </a:stretch>
          </p:blipFill>
          <p:spPr>
            <a:xfrm>
              <a:off x="7814746" y="2555978"/>
              <a:ext cx="356400" cy="356400"/>
            </a:xfrm>
            <a:prstGeom prst="rect">
              <a:avLst/>
            </a:prstGeom>
          </p:spPr>
        </p:pic>
        <p:pic>
          <p:nvPicPr>
            <p:cNvPr id="115" name="圖片 114">
              <a:extLst>
                <a:ext uri="{FF2B5EF4-FFF2-40B4-BE49-F238E27FC236}">
                  <a16:creationId xmlns:a16="http://schemas.microsoft.com/office/drawing/2014/main" id="{D56EB3FC-0ED7-465A-904D-CCCB5971A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/>
            <a:stretch>
              <a:fillRect/>
            </a:stretch>
          </p:blipFill>
          <p:spPr>
            <a:xfrm>
              <a:off x="7415640" y="2555978"/>
              <a:ext cx="356400" cy="356400"/>
            </a:xfrm>
            <a:prstGeom prst="rect">
              <a:avLst/>
            </a:prstGeom>
          </p:spPr>
        </p:pic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BFD4FDD2-3BA9-4705-9D0F-69CF7CCA4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9040976" y="1662977"/>
              <a:ext cx="356400" cy="356400"/>
            </a:xfrm>
            <a:prstGeom prst="rect">
              <a:avLst/>
            </a:prstGeom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1BB85734-3388-494F-B838-1ECFC4FCA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/>
            <a:stretch>
              <a:fillRect/>
            </a:stretch>
          </p:blipFill>
          <p:spPr>
            <a:xfrm>
              <a:off x="9441895" y="1662977"/>
              <a:ext cx="356400" cy="356400"/>
            </a:xfrm>
            <a:prstGeom prst="rect">
              <a:avLst/>
            </a:prstGeom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6FACC964-55C8-4E4F-BD2E-F0A154E92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8640063" y="1662977"/>
              <a:ext cx="356400" cy="356400"/>
            </a:xfrm>
            <a:prstGeom prst="rect">
              <a:avLst/>
            </a:prstGeom>
          </p:spPr>
        </p:pic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85557FA4-9E1B-4362-BE1F-F2762E0AF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8239150" y="1662977"/>
              <a:ext cx="356400" cy="356400"/>
            </a:xfrm>
            <a:prstGeom prst="rect">
              <a:avLst/>
            </a:prstGeom>
          </p:spPr>
        </p:pic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8121FB66-6652-4326-BB0E-69A454D0F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7838237" y="1662977"/>
              <a:ext cx="356400" cy="3564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52FCEA08-FA7D-4312-94B0-8C9A39806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7437324" y="1662977"/>
              <a:ext cx="356400" cy="356400"/>
            </a:xfrm>
            <a:prstGeom prst="rect">
              <a:avLst/>
            </a:prstGeom>
          </p:spPr>
        </p:pic>
        <p:sp>
          <p:nvSpPr>
            <p:cNvPr id="122" name="文字方塊 121">
              <a:extLst>
                <a:ext uri="{FF2B5EF4-FFF2-40B4-BE49-F238E27FC236}">
                  <a16:creationId xmlns:a16="http://schemas.microsoft.com/office/drawing/2014/main" id="{39934FBC-20BD-4F1B-B2B6-C16408A8A523}"/>
                </a:ext>
              </a:extLst>
            </p:cNvPr>
            <p:cNvSpPr txBox="1"/>
            <p:nvPr/>
          </p:nvSpPr>
          <p:spPr>
            <a:xfrm>
              <a:off x="4933220" y="1376381"/>
              <a:ext cx="575334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Circle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23" name="文字方塊 122">
              <a:extLst>
                <a:ext uri="{FF2B5EF4-FFF2-40B4-BE49-F238E27FC236}">
                  <a16:creationId xmlns:a16="http://schemas.microsoft.com/office/drawing/2014/main" id="{FAA603C7-CB3E-4AC5-8511-B30DB7FFB476}"/>
                </a:ext>
              </a:extLst>
            </p:cNvPr>
            <p:cNvSpPr txBox="1"/>
            <p:nvPr/>
          </p:nvSpPr>
          <p:spPr>
            <a:xfrm>
              <a:off x="5314318" y="1376381"/>
              <a:ext cx="620012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Rect.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7733FA8E-BEA9-49D6-BA8E-6264F8439C77}"/>
                </a:ext>
              </a:extLst>
            </p:cNvPr>
            <p:cNvSpPr txBox="1"/>
            <p:nvPr/>
          </p:nvSpPr>
          <p:spPr>
            <a:xfrm>
              <a:off x="5744902" y="1376381"/>
              <a:ext cx="596609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Tri.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25" name="文字方塊 124">
              <a:extLst>
                <a:ext uri="{FF2B5EF4-FFF2-40B4-BE49-F238E27FC236}">
                  <a16:creationId xmlns:a16="http://schemas.microsoft.com/office/drawing/2014/main" id="{2B0D1812-D130-4FB7-AF0F-52FE3B91A8CB}"/>
                </a:ext>
              </a:extLst>
            </p:cNvPr>
            <p:cNvSpPr txBox="1"/>
            <p:nvPr/>
          </p:nvSpPr>
          <p:spPr>
            <a:xfrm>
              <a:off x="6095549" y="1379643"/>
              <a:ext cx="694528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Penta.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26" name="文字方塊 125">
              <a:extLst>
                <a:ext uri="{FF2B5EF4-FFF2-40B4-BE49-F238E27FC236}">
                  <a16:creationId xmlns:a16="http://schemas.microsoft.com/office/drawing/2014/main" id="{EDFF23BC-359F-490E-B972-632D0F0ACAE9}"/>
                </a:ext>
              </a:extLst>
            </p:cNvPr>
            <p:cNvSpPr txBox="1"/>
            <p:nvPr/>
          </p:nvSpPr>
          <p:spPr>
            <a:xfrm>
              <a:off x="6562992" y="1377562"/>
              <a:ext cx="521208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Hex.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1A58AE86-3F5E-4A67-B491-6EC108B6171D}"/>
                </a:ext>
              </a:extLst>
            </p:cNvPr>
            <p:cNvSpPr txBox="1"/>
            <p:nvPr/>
          </p:nvSpPr>
          <p:spPr>
            <a:xfrm>
              <a:off x="6928505" y="1376381"/>
              <a:ext cx="508820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Oval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28" name="文字方塊 127">
              <a:extLst>
                <a:ext uri="{FF2B5EF4-FFF2-40B4-BE49-F238E27FC236}">
                  <a16:creationId xmlns:a16="http://schemas.microsoft.com/office/drawing/2014/main" id="{29BA66E1-6357-4B23-AF6E-5BDB9D645C52}"/>
                </a:ext>
              </a:extLst>
            </p:cNvPr>
            <p:cNvSpPr txBox="1"/>
            <p:nvPr/>
          </p:nvSpPr>
          <p:spPr>
            <a:xfrm>
              <a:off x="7353143" y="1382145"/>
              <a:ext cx="575334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Circle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29" name="文字方塊 128">
              <a:extLst>
                <a:ext uri="{FF2B5EF4-FFF2-40B4-BE49-F238E27FC236}">
                  <a16:creationId xmlns:a16="http://schemas.microsoft.com/office/drawing/2014/main" id="{7F9ED3CB-340D-4C93-83E9-631060A0C034}"/>
                </a:ext>
              </a:extLst>
            </p:cNvPr>
            <p:cNvSpPr txBox="1"/>
            <p:nvPr/>
          </p:nvSpPr>
          <p:spPr>
            <a:xfrm>
              <a:off x="7734241" y="1382145"/>
              <a:ext cx="620012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Rect.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2F825EFD-7413-45AD-B5F4-0BCB7BFB4406}"/>
                </a:ext>
              </a:extLst>
            </p:cNvPr>
            <p:cNvSpPr txBox="1"/>
            <p:nvPr/>
          </p:nvSpPr>
          <p:spPr>
            <a:xfrm>
              <a:off x="8164825" y="1382145"/>
              <a:ext cx="596609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Tri.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31" name="文字方塊 130">
              <a:extLst>
                <a:ext uri="{FF2B5EF4-FFF2-40B4-BE49-F238E27FC236}">
                  <a16:creationId xmlns:a16="http://schemas.microsoft.com/office/drawing/2014/main" id="{82086E22-3C01-4486-8E35-5CC13189A885}"/>
                </a:ext>
              </a:extLst>
            </p:cNvPr>
            <p:cNvSpPr txBox="1"/>
            <p:nvPr/>
          </p:nvSpPr>
          <p:spPr>
            <a:xfrm>
              <a:off x="8515472" y="1385407"/>
              <a:ext cx="694528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Penta.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CF176F42-D99A-4588-A04A-062A6311824F}"/>
                </a:ext>
              </a:extLst>
            </p:cNvPr>
            <p:cNvSpPr txBox="1"/>
            <p:nvPr/>
          </p:nvSpPr>
          <p:spPr>
            <a:xfrm>
              <a:off x="8982915" y="1383326"/>
              <a:ext cx="521208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Hex.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33" name="文字方塊 132">
              <a:extLst>
                <a:ext uri="{FF2B5EF4-FFF2-40B4-BE49-F238E27FC236}">
                  <a16:creationId xmlns:a16="http://schemas.microsoft.com/office/drawing/2014/main" id="{14DDABCB-156C-4E44-8D91-4BAF9E31BDEC}"/>
                </a:ext>
              </a:extLst>
            </p:cNvPr>
            <p:cNvSpPr txBox="1"/>
            <p:nvPr/>
          </p:nvSpPr>
          <p:spPr>
            <a:xfrm>
              <a:off x="9348427" y="1382145"/>
              <a:ext cx="508820" cy="223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Oval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134" name="文字方塊 133">
              <a:extLst>
                <a:ext uri="{FF2B5EF4-FFF2-40B4-BE49-F238E27FC236}">
                  <a16:creationId xmlns:a16="http://schemas.microsoft.com/office/drawing/2014/main" id="{526CEF32-B79D-4B10-ADF8-60DCA86D5130}"/>
                </a:ext>
              </a:extLst>
            </p:cNvPr>
            <p:cNvSpPr txBox="1"/>
            <p:nvPr/>
          </p:nvSpPr>
          <p:spPr>
            <a:xfrm>
              <a:off x="3703255" y="1059662"/>
              <a:ext cx="953661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1" b="1" dirty="0">
                  <a:latin typeface="Cambria" panose="02040503050406030204" pitchFamily="18" charset="0"/>
                  <a:ea typeface="Cambria" panose="02040503050406030204" pitchFamily="18" charset="0"/>
                </a:rPr>
                <a:t>Small</a:t>
              </a:r>
              <a:endParaRPr lang="zh-TW" altLang="en-US" sz="1401" b="1" dirty="0">
                <a:latin typeface="Cambria" panose="02040503050406030204" pitchFamily="18" charset="0"/>
              </a:endParaRPr>
            </a:p>
          </p:txBody>
        </p:sp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A0F11D3A-1D31-4FE1-889D-5F3A715CA80B}"/>
                </a:ext>
              </a:extLst>
            </p:cNvPr>
            <p:cNvSpPr txBox="1"/>
            <p:nvPr/>
          </p:nvSpPr>
          <p:spPr>
            <a:xfrm>
              <a:off x="6144657" y="1055410"/>
              <a:ext cx="953661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1" b="1" dirty="0">
                  <a:latin typeface="Cambria" panose="02040503050406030204" pitchFamily="18" charset="0"/>
                  <a:ea typeface="Cambria" panose="02040503050406030204" pitchFamily="18" charset="0"/>
                </a:rPr>
                <a:t>Medium</a:t>
              </a:r>
              <a:endParaRPr lang="zh-TW" altLang="en-US" sz="1401" b="1" dirty="0">
                <a:latin typeface="Cambria" panose="02040503050406030204" pitchFamily="18" charset="0"/>
              </a:endParaRPr>
            </a:p>
          </p:txBody>
        </p:sp>
        <p:sp>
          <p:nvSpPr>
            <p:cNvPr id="136" name="文字方塊 135">
              <a:extLst>
                <a:ext uri="{FF2B5EF4-FFF2-40B4-BE49-F238E27FC236}">
                  <a16:creationId xmlns:a16="http://schemas.microsoft.com/office/drawing/2014/main" id="{09612A0F-1259-4549-A922-A7F2E790E744}"/>
                </a:ext>
              </a:extLst>
            </p:cNvPr>
            <p:cNvSpPr txBox="1"/>
            <p:nvPr/>
          </p:nvSpPr>
          <p:spPr>
            <a:xfrm>
              <a:off x="8142217" y="1061955"/>
              <a:ext cx="953661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1" b="1" dirty="0">
                  <a:latin typeface="Cambria" panose="02040503050406030204" pitchFamily="18" charset="0"/>
                  <a:ea typeface="Cambria" panose="02040503050406030204" pitchFamily="18" charset="0"/>
                </a:rPr>
                <a:t>Big</a:t>
              </a:r>
              <a:endParaRPr lang="zh-TW" altLang="en-US" sz="1401" b="1" dirty="0">
                <a:latin typeface="Cambria" panose="02040503050406030204" pitchFamily="18" charset="0"/>
              </a:endParaRPr>
            </a:p>
          </p:txBody>
        </p:sp>
        <p:sp>
          <p:nvSpPr>
            <p:cNvPr id="137" name="矩形: 圓角 136">
              <a:extLst>
                <a:ext uri="{FF2B5EF4-FFF2-40B4-BE49-F238E27FC236}">
                  <a16:creationId xmlns:a16="http://schemas.microsoft.com/office/drawing/2014/main" id="{D5605770-13BE-4146-9921-3E234C27B68B}"/>
                </a:ext>
              </a:extLst>
            </p:cNvPr>
            <p:cNvSpPr/>
            <p:nvPr/>
          </p:nvSpPr>
          <p:spPr>
            <a:xfrm>
              <a:off x="9376128" y="1622692"/>
              <a:ext cx="470313" cy="432470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965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BFBB0159-D8C7-46D9-B056-5A265E732669}"/>
              </a:ext>
            </a:extLst>
          </p:cNvPr>
          <p:cNvGrpSpPr/>
          <p:nvPr/>
        </p:nvGrpSpPr>
        <p:grpSpPr>
          <a:xfrm>
            <a:off x="1910547" y="864367"/>
            <a:ext cx="8517413" cy="3677658"/>
            <a:chOff x="-12257" y="821638"/>
            <a:chExt cx="8517413" cy="3690075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24A9875B-9BDE-4015-B41A-54126D8A5503}"/>
                </a:ext>
              </a:extLst>
            </p:cNvPr>
            <p:cNvSpPr txBox="1"/>
            <p:nvPr/>
          </p:nvSpPr>
          <p:spPr>
            <a:xfrm>
              <a:off x="-7862" y="1285418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 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98F776A1-CD67-4C98-BA85-759F6B74D699}"/>
                </a:ext>
              </a:extLst>
            </p:cNvPr>
            <p:cNvSpPr txBox="1"/>
            <p:nvPr/>
          </p:nvSpPr>
          <p:spPr>
            <a:xfrm>
              <a:off x="-7862" y="1747552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B8B3C774-87DE-42C3-9299-E520C7C8CBF1}"/>
                </a:ext>
              </a:extLst>
            </p:cNvPr>
            <p:cNvSpPr txBox="1"/>
            <p:nvPr/>
          </p:nvSpPr>
          <p:spPr>
            <a:xfrm>
              <a:off x="-12257" y="2186736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82D6AE4C-F065-424B-B88E-6218C3FDBAC1}"/>
                </a:ext>
              </a:extLst>
            </p:cNvPr>
            <p:cNvSpPr txBox="1"/>
            <p:nvPr/>
          </p:nvSpPr>
          <p:spPr>
            <a:xfrm>
              <a:off x="-2875" y="2635541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83C26F1C-5CB3-4D80-B196-9D3E864BBD8D}"/>
                </a:ext>
              </a:extLst>
            </p:cNvPr>
            <p:cNvSpPr txBox="1"/>
            <p:nvPr/>
          </p:nvSpPr>
          <p:spPr>
            <a:xfrm>
              <a:off x="-2366" y="3091221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3BD7D3F-19C4-4D16-9EB7-5D600B71F766}"/>
                </a:ext>
              </a:extLst>
            </p:cNvPr>
            <p:cNvSpPr txBox="1"/>
            <p:nvPr/>
          </p:nvSpPr>
          <p:spPr>
            <a:xfrm>
              <a:off x="-2547" y="3562234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5128010-7B8D-4198-89F0-710FB1177242}"/>
                </a:ext>
              </a:extLst>
            </p:cNvPr>
            <p:cNvSpPr txBox="1"/>
            <p:nvPr/>
          </p:nvSpPr>
          <p:spPr>
            <a:xfrm>
              <a:off x="-8703" y="4068408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34A7CE04-6999-4534-8939-0CCCEA4FAD31}"/>
                </a:ext>
              </a:extLst>
            </p:cNvPr>
            <p:cNvSpPr txBox="1"/>
            <p:nvPr/>
          </p:nvSpPr>
          <p:spPr>
            <a:xfrm>
              <a:off x="215896" y="821638"/>
              <a:ext cx="4240903" cy="348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61" indent="-285761"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Unseen composition: </a:t>
              </a:r>
              <a:r>
                <a:rPr lang="en-US" altLang="zh-TW" sz="1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&lt;Gray hair, Female</a:t>
              </a:r>
              <a:r>
                <a:rPr lang="en-US" altLang="zh-TW" sz="16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&gt;</a:t>
              </a:r>
              <a:endParaRPr lang="zh-TW" altLang="en-US" sz="16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17CD4E37-B212-4002-A793-3602835B5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65" y="4054295"/>
              <a:ext cx="356400" cy="3564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708A3C0D-E63F-472B-8E88-8B2575D5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447" y="2245648"/>
              <a:ext cx="356400" cy="3564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F577B1C4-6832-4C15-9D07-E627030D3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65" y="2663390"/>
              <a:ext cx="356400" cy="3564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A06C7BF-7BD7-4A28-BD7A-A9DF362EA6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21" y="3143003"/>
              <a:ext cx="356400" cy="3564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8DD513CF-BEDC-4788-98F7-5BAE18834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65" y="1359905"/>
              <a:ext cx="356400" cy="3564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DDD63F23-5165-49C2-8307-D3CD3312A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65" y="3596458"/>
              <a:ext cx="356400" cy="3564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012C81D6-8178-4DB0-97FA-AA6955A5B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65" y="1798185"/>
              <a:ext cx="356400" cy="3564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033F7DA-1970-484A-9003-A3B102A23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447" y="4054295"/>
              <a:ext cx="356400" cy="3564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8D5195A6-6FEE-4240-AA14-B9FFF2D87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21" y="2245648"/>
              <a:ext cx="356400" cy="3564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1FCB4AC-802A-4846-9AD3-59D96E556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447" y="2663390"/>
              <a:ext cx="356400" cy="3564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C7DD14E-1902-4568-869D-399617AF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65" y="3143003"/>
              <a:ext cx="356400" cy="3564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8F036B73-45B9-4723-8424-E09B33CC6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447" y="1359905"/>
              <a:ext cx="356400" cy="3564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6477BA70-DCF6-495A-B92F-AC6FF3CA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21" y="3596458"/>
              <a:ext cx="356400" cy="3564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663D9C9C-840B-47A9-BA5A-EB5128F029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21" y="1798185"/>
              <a:ext cx="356400" cy="3564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F635432E-39BC-441D-945C-6241E9A80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21" y="4054295"/>
              <a:ext cx="356400" cy="356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CAC44AED-EDDF-4B3F-B35D-A34E77B3B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65" y="2245648"/>
              <a:ext cx="356400" cy="3564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0C47C3F8-464B-486E-BCEF-C9A1C6F6F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21" y="2670660"/>
              <a:ext cx="356400" cy="3564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5D44C5B8-5F92-4F56-BB51-693E98691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447" y="3143003"/>
              <a:ext cx="356400" cy="356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E9F1EB7-1244-4D13-9E1D-9030D68F7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421" y="1359905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A730152C-A3EE-43D7-848B-1C67B07FD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447" y="3596458"/>
              <a:ext cx="356400" cy="356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93B84F0-F38C-4F77-B07C-E6D0A5E54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4447" y="1798185"/>
              <a:ext cx="356400" cy="356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7113CE64-54AF-4902-9CE2-190C2A050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360" y="1359699"/>
              <a:ext cx="356400" cy="356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D7C0F9E5-1F9B-49E6-A45D-73005D243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329" y="1359699"/>
              <a:ext cx="356400" cy="356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80F19BF4-6082-4EF7-9C44-0371FC05B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761" y="1359699"/>
              <a:ext cx="356400" cy="356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85C6535C-A821-49FA-A84E-D688A2081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360" y="1796921"/>
              <a:ext cx="356400" cy="35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7FCA6EC8-111D-4A26-BC11-C0F09077A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761" y="1796921"/>
              <a:ext cx="356400" cy="356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511AF7A8-1D17-4B3B-BAFB-DCBA9A784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329" y="1796921"/>
              <a:ext cx="356400" cy="356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42CBF3AD-88F3-44DD-B444-564AB0F96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360" y="2245648"/>
              <a:ext cx="356400" cy="356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E067A39E-831B-4A71-997F-105041B2A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761" y="2245648"/>
              <a:ext cx="356400" cy="356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BF5A6356-8715-46AD-AF35-1610E177C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329" y="2245648"/>
              <a:ext cx="356400" cy="3564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2399524E-B1A9-4776-817E-9151F6881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329" y="2670660"/>
              <a:ext cx="356400" cy="3564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F05020EE-7D5F-48DE-ABC5-A008AC0BD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360" y="2670660"/>
              <a:ext cx="356400" cy="3564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9509443-D118-4AC0-B980-93A37DA87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761" y="4041821"/>
              <a:ext cx="356400" cy="3564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30FDCAF0-D1F0-4EA3-A2C6-030E5DD1C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761" y="2670660"/>
              <a:ext cx="356400" cy="3564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549E6390-12AF-4E66-BA52-899D1CE49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360" y="3140700"/>
              <a:ext cx="356400" cy="3564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096E2C9C-D8AB-4E46-AA0E-A97CA55B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360" y="3600302"/>
              <a:ext cx="356400" cy="3564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C1DB2614-6D07-46B3-B302-0CDE86A8F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761" y="3140700"/>
              <a:ext cx="356400" cy="3564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1952E9CD-D02C-43FA-9D33-6EA113B68D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329" y="3141939"/>
              <a:ext cx="356400" cy="3564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521AB8C5-2944-49CE-8BEB-EDC3C7854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7329" y="4043060"/>
              <a:ext cx="356400" cy="3564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2F7F7D09-0E32-418B-AA83-47923F1D5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9360" y="4054295"/>
              <a:ext cx="356400" cy="3564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AA5109BB-8A9D-439E-9782-66461D3E8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761" y="3600302"/>
              <a:ext cx="356400" cy="356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8259AE09-ECC1-474E-831F-9D9A0B8FC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4714" y="3600302"/>
              <a:ext cx="361631" cy="356400"/>
            </a:xfrm>
            <a:prstGeom prst="rect">
              <a:avLst/>
            </a:prstGeom>
          </p:spPr>
        </p:pic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73FFA62D-CD85-4392-A686-004FE0789237}"/>
                </a:ext>
              </a:extLst>
            </p:cNvPr>
            <p:cNvSpPr txBox="1"/>
            <p:nvPr/>
          </p:nvSpPr>
          <p:spPr>
            <a:xfrm>
              <a:off x="4173337" y="1285418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 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3" name="文字方塊 52">
              <a:extLst>
                <a:ext uri="{FF2B5EF4-FFF2-40B4-BE49-F238E27FC236}">
                  <a16:creationId xmlns:a16="http://schemas.microsoft.com/office/drawing/2014/main" id="{CDEE3B48-A6A1-472F-99F0-882EF021987B}"/>
                </a:ext>
              </a:extLst>
            </p:cNvPr>
            <p:cNvSpPr txBox="1"/>
            <p:nvPr/>
          </p:nvSpPr>
          <p:spPr>
            <a:xfrm>
              <a:off x="4173337" y="1747552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7F83B762-2DF3-4F02-9C78-E39907691BA0}"/>
                </a:ext>
              </a:extLst>
            </p:cNvPr>
            <p:cNvSpPr txBox="1"/>
            <p:nvPr/>
          </p:nvSpPr>
          <p:spPr>
            <a:xfrm>
              <a:off x="4168941" y="2186736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77319F6E-BCAE-4C51-AEDE-864C7A102167}"/>
                </a:ext>
              </a:extLst>
            </p:cNvPr>
            <p:cNvSpPr txBox="1"/>
            <p:nvPr/>
          </p:nvSpPr>
          <p:spPr>
            <a:xfrm>
              <a:off x="4178324" y="2635541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6" name="文字方塊 55">
              <a:extLst>
                <a:ext uri="{FF2B5EF4-FFF2-40B4-BE49-F238E27FC236}">
                  <a16:creationId xmlns:a16="http://schemas.microsoft.com/office/drawing/2014/main" id="{B0A99B11-B25E-4C53-963C-846D46A229E2}"/>
                </a:ext>
              </a:extLst>
            </p:cNvPr>
            <p:cNvSpPr txBox="1"/>
            <p:nvPr/>
          </p:nvSpPr>
          <p:spPr>
            <a:xfrm>
              <a:off x="4178832" y="3091221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CF40F9A5-C135-4282-8B86-1AE862E70CEB}"/>
                </a:ext>
              </a:extLst>
            </p:cNvPr>
            <p:cNvSpPr txBox="1"/>
            <p:nvPr/>
          </p:nvSpPr>
          <p:spPr>
            <a:xfrm>
              <a:off x="4178652" y="3562234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1285F06C-6E7F-4319-9D94-6A22F7107DBB}"/>
                </a:ext>
              </a:extLst>
            </p:cNvPr>
            <p:cNvSpPr txBox="1"/>
            <p:nvPr/>
          </p:nvSpPr>
          <p:spPr>
            <a:xfrm>
              <a:off x="4172495" y="4068408"/>
              <a:ext cx="1058779" cy="443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DF461FB0-C379-458D-9BE5-69BC715FD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171" y="4049909"/>
              <a:ext cx="356400" cy="3564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1E26E3B1-C7EC-41A5-A15B-FE5702BCF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06" y="2250647"/>
              <a:ext cx="356400" cy="3564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71A77BCA-779A-41EE-B610-33B080712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171" y="2657442"/>
              <a:ext cx="356400" cy="3564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799EFD5A-F39A-424E-AE96-791C6C255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017" y="3147208"/>
              <a:ext cx="356400" cy="3564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424EE26F-1BEF-4BDE-A874-7AD92A488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017" y="1354183"/>
              <a:ext cx="356400" cy="3564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E9DC1A2A-4629-45CD-9729-F70CA34AB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06" y="3596458"/>
              <a:ext cx="356400" cy="3564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30DD160D-51F1-466A-989F-85FF91FD6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017" y="1801455"/>
              <a:ext cx="356400" cy="3564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25FEEC32-E3DD-430F-914C-CB1A6DE73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017" y="4049909"/>
              <a:ext cx="356400" cy="3564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2FCAAD3A-205E-4189-B56D-2AA957971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017" y="2249927"/>
              <a:ext cx="356400" cy="3564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A8D52FF8-FA55-4302-88D3-5E17847AB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017" y="2657442"/>
              <a:ext cx="356400" cy="356400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604447F5-3A9D-4983-9A5C-ABAA16F13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171" y="3147208"/>
              <a:ext cx="356400" cy="356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6CB47FAC-EF6D-458E-BD21-4415BDE06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171" y="1354183"/>
              <a:ext cx="356400" cy="356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903D7294-2F28-41BB-B931-102EA1BE2C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171" y="3596458"/>
              <a:ext cx="356400" cy="356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1E544EDE-EDA5-4976-B538-05BB97216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06" y="1801455"/>
              <a:ext cx="356400" cy="356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C5083C99-FA36-4C41-BB0F-23F010EC0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06" y="4049909"/>
              <a:ext cx="356400" cy="356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1C18BCC1-0B74-46EC-8BBA-A916B4723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171" y="2250647"/>
              <a:ext cx="356400" cy="356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24C6508E-8DA8-4BA1-9D48-138433706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06" y="2657442"/>
              <a:ext cx="356400" cy="356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13B6181A-8471-4E3A-81CE-7CBB75E6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06" y="3147208"/>
              <a:ext cx="356400" cy="356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A558FA72-A138-46D5-A657-D32D8F7C8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606" y="1354183"/>
              <a:ext cx="356400" cy="356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3F48F1A4-905F-484A-BA6D-74E004F4A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017" y="3596458"/>
              <a:ext cx="356400" cy="356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333D77D2-34E7-4BE2-9FB4-A2C9AA01B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9171" y="1801455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FE7B2E67-5CA3-43A3-B669-9D245C4432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954" y="1354183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22EC17AF-ED96-4B43-A049-69A1BCA639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955" y="1354183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BD5182D4-E254-448E-B3CF-1011CFBEC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954" y="1803374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BAFF5D1B-B928-4E91-9481-1FE64AC40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14" y="1354183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4B693E49-DDB5-45C1-8578-A330404F4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955" y="1803374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814A5A0A-B83E-4818-AB85-CC9929D74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14" y="1803374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F167C747-E0C5-4076-8DC5-DD016DABA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954" y="2245648"/>
              <a:ext cx="356400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71ACE632-0956-4088-B72E-12562A91F7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955" y="2247259"/>
              <a:ext cx="356400" cy="356400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BC7FB7D7-C11F-4121-B1BF-9699C6A79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954" y="2670660"/>
              <a:ext cx="356400" cy="356400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D2523637-7BB3-4CD2-BB36-9E9B0758C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14" y="2245648"/>
              <a:ext cx="356400" cy="3564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5F06E37F-2205-406E-9E1E-778DA7305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955" y="3139311"/>
              <a:ext cx="356400" cy="3564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BCF4B308-2277-4F34-92C3-AA6ED6F60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954" y="3147208"/>
              <a:ext cx="356400" cy="3564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60D73EEB-3241-488F-A0E6-378E0E0E8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955" y="2670660"/>
              <a:ext cx="356400" cy="3564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BD2D44E1-3A36-46A9-8DB6-CB09D17E5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14" y="2670660"/>
              <a:ext cx="356400" cy="3564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AB52E392-34FC-4F78-BFE3-C7215DB65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14" y="3140290"/>
              <a:ext cx="356400" cy="3564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83FA87AB-BFDE-4ADE-A45E-F2EC2AE86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954" y="3594756"/>
              <a:ext cx="356400" cy="3564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AB8ADFE9-B4A6-435B-B8EC-16CCAEEFF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955" y="3594756"/>
              <a:ext cx="356400" cy="3564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D3BD0AF8-D290-4CA0-8BDF-87E10E52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954" y="4050714"/>
              <a:ext cx="356400" cy="3564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F83E034D-CD8D-4AD8-8D3B-D38304AC8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14" y="3580568"/>
              <a:ext cx="356400" cy="356400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0F4E0E38-A3D2-4DE9-864B-1DE6DBA79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14" y="4049628"/>
              <a:ext cx="356400" cy="356400"/>
            </a:xfrm>
            <a:prstGeom prst="rect">
              <a:avLst/>
            </a:prstGeom>
          </p:spPr>
        </p:pic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CC66E0D5-7F26-4FC0-A45B-734F89ADAC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0955" y="4048768"/>
              <a:ext cx="356400" cy="356400"/>
            </a:xfrm>
            <a:prstGeom prst="rect">
              <a:avLst/>
            </a:prstGeom>
          </p:spPr>
        </p:pic>
        <p:sp>
          <p:nvSpPr>
            <p:cNvPr id="101" name="矩形: 圓角 100">
              <a:extLst>
                <a:ext uri="{FF2B5EF4-FFF2-40B4-BE49-F238E27FC236}">
                  <a16:creationId xmlns:a16="http://schemas.microsoft.com/office/drawing/2014/main" id="{5C4748CA-080F-4496-9922-F9323CE98457}"/>
                </a:ext>
              </a:extLst>
            </p:cNvPr>
            <p:cNvSpPr/>
            <p:nvPr/>
          </p:nvSpPr>
          <p:spPr>
            <a:xfrm>
              <a:off x="2561440" y="1285418"/>
              <a:ext cx="1555929" cy="32138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102" name="矩形: 圓角 101">
              <a:extLst>
                <a:ext uri="{FF2B5EF4-FFF2-40B4-BE49-F238E27FC236}">
                  <a16:creationId xmlns:a16="http://schemas.microsoft.com/office/drawing/2014/main" id="{9216A723-D23E-47CC-8A41-7E6CDBCA7A04}"/>
                </a:ext>
              </a:extLst>
            </p:cNvPr>
            <p:cNvSpPr/>
            <p:nvPr/>
          </p:nvSpPr>
          <p:spPr>
            <a:xfrm>
              <a:off x="6949227" y="1285417"/>
              <a:ext cx="1555929" cy="32138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324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003D2A04-AB11-49E7-B0E7-24A5F6096A90}"/>
              </a:ext>
            </a:extLst>
          </p:cNvPr>
          <p:cNvGrpSpPr/>
          <p:nvPr/>
        </p:nvGrpSpPr>
        <p:grpSpPr>
          <a:xfrm>
            <a:off x="1141426" y="847275"/>
            <a:ext cx="8442184" cy="3901849"/>
            <a:chOff x="-12257" y="821638"/>
            <a:chExt cx="8442184" cy="3909346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E11F0708-2915-4886-8E94-47B16DDAC662}"/>
                </a:ext>
              </a:extLst>
            </p:cNvPr>
            <p:cNvSpPr txBox="1"/>
            <p:nvPr/>
          </p:nvSpPr>
          <p:spPr>
            <a:xfrm>
              <a:off x="1121545" y="4446488"/>
              <a:ext cx="2339427" cy="28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(a) Add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578805CF-EC10-4561-A566-D1CBA134EA9D}"/>
                </a:ext>
              </a:extLst>
            </p:cNvPr>
            <p:cNvSpPr txBox="1"/>
            <p:nvPr/>
          </p:nvSpPr>
          <p:spPr>
            <a:xfrm>
              <a:off x="5393462" y="4446488"/>
              <a:ext cx="2613890" cy="28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(b) </a:t>
              </a:r>
              <a:r>
                <a:rPr lang="en-US" altLang="zh-TW" sz="12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AdaGN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19F68504-2884-4485-B1F0-FFA219E17E1F}"/>
                </a:ext>
              </a:extLst>
            </p:cNvPr>
            <p:cNvSpPr txBox="1"/>
            <p:nvPr/>
          </p:nvSpPr>
          <p:spPr>
            <a:xfrm>
              <a:off x="-7862" y="1285418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 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6F8969B-D338-4C3C-9758-7A5F38BDC5B0}"/>
                </a:ext>
              </a:extLst>
            </p:cNvPr>
            <p:cNvSpPr txBox="1"/>
            <p:nvPr/>
          </p:nvSpPr>
          <p:spPr>
            <a:xfrm>
              <a:off x="-7862" y="1747552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48DC9B6D-298C-4397-A17D-644D8A871C33}"/>
                </a:ext>
              </a:extLst>
            </p:cNvPr>
            <p:cNvSpPr txBox="1"/>
            <p:nvPr/>
          </p:nvSpPr>
          <p:spPr>
            <a:xfrm>
              <a:off x="-12257" y="2186736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10813C8A-F10A-47E7-98D9-37142ACC1523}"/>
                </a:ext>
              </a:extLst>
            </p:cNvPr>
            <p:cNvSpPr txBox="1"/>
            <p:nvPr/>
          </p:nvSpPr>
          <p:spPr>
            <a:xfrm>
              <a:off x="-2875" y="2635541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8E1E827-82CE-460A-BE8F-ABECE7246D9A}"/>
                </a:ext>
              </a:extLst>
            </p:cNvPr>
            <p:cNvSpPr txBox="1"/>
            <p:nvPr/>
          </p:nvSpPr>
          <p:spPr>
            <a:xfrm>
              <a:off x="-2366" y="3091221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675EDBD0-DE1B-4A24-AD3B-BA3AE76DE38F}"/>
                </a:ext>
              </a:extLst>
            </p:cNvPr>
            <p:cNvSpPr txBox="1"/>
            <p:nvPr/>
          </p:nvSpPr>
          <p:spPr>
            <a:xfrm>
              <a:off x="-2547" y="3562234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1EC8B5C8-D662-4F05-BF86-87AF1405DEE4}"/>
                </a:ext>
              </a:extLst>
            </p:cNvPr>
            <p:cNvSpPr txBox="1"/>
            <p:nvPr/>
          </p:nvSpPr>
          <p:spPr>
            <a:xfrm>
              <a:off x="-8703" y="4068408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E8CD025F-8A77-4379-B486-ADADE735CED9}"/>
                </a:ext>
              </a:extLst>
            </p:cNvPr>
            <p:cNvSpPr txBox="1"/>
            <p:nvPr/>
          </p:nvSpPr>
          <p:spPr>
            <a:xfrm>
              <a:off x="215896" y="821638"/>
              <a:ext cx="4276903" cy="34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61" indent="-285761"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Unseen composition: </a:t>
              </a:r>
              <a:r>
                <a:rPr lang="en-US" altLang="zh-TW" sz="1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&lt;Gray hair, Female</a:t>
              </a:r>
              <a:r>
                <a:rPr lang="en-US" altLang="zh-TW" sz="16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&gt;</a:t>
              </a:r>
              <a:endParaRPr lang="zh-TW" altLang="en-US" sz="16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3838F134-0756-44CF-8B51-E267D8C3A7A7}"/>
                </a:ext>
              </a:extLst>
            </p:cNvPr>
            <p:cNvSpPr txBox="1"/>
            <p:nvPr/>
          </p:nvSpPr>
          <p:spPr>
            <a:xfrm>
              <a:off x="4173337" y="1285418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 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DACB261C-792C-4C8D-AB8C-B4219392127F}"/>
                </a:ext>
              </a:extLst>
            </p:cNvPr>
            <p:cNvSpPr txBox="1"/>
            <p:nvPr/>
          </p:nvSpPr>
          <p:spPr>
            <a:xfrm>
              <a:off x="4173337" y="1747552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8D74B92F-784A-4D4C-97E6-75FE827604C6}"/>
                </a:ext>
              </a:extLst>
            </p:cNvPr>
            <p:cNvSpPr txBox="1"/>
            <p:nvPr/>
          </p:nvSpPr>
          <p:spPr>
            <a:xfrm>
              <a:off x="4168942" y="2186736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6D131616-1996-4316-91E5-F6EB1F10E77D}"/>
                </a:ext>
              </a:extLst>
            </p:cNvPr>
            <p:cNvSpPr txBox="1"/>
            <p:nvPr/>
          </p:nvSpPr>
          <p:spPr>
            <a:xfrm>
              <a:off x="4178324" y="2635541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8AAA1DCA-D264-4C8E-A3EC-0DA3BF3F64AD}"/>
                </a:ext>
              </a:extLst>
            </p:cNvPr>
            <p:cNvSpPr txBox="1"/>
            <p:nvPr/>
          </p:nvSpPr>
          <p:spPr>
            <a:xfrm>
              <a:off x="4178831" y="3091221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B027E0A1-D836-467E-9BB4-12D363D61335}"/>
                </a:ext>
              </a:extLst>
            </p:cNvPr>
            <p:cNvSpPr txBox="1"/>
            <p:nvPr/>
          </p:nvSpPr>
          <p:spPr>
            <a:xfrm>
              <a:off x="4178652" y="3562234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E7A5E826-AE15-426F-9995-4D089B087AEC}"/>
                </a:ext>
              </a:extLst>
            </p:cNvPr>
            <p:cNvSpPr txBox="1"/>
            <p:nvPr/>
          </p:nvSpPr>
          <p:spPr>
            <a:xfrm>
              <a:off x="4172494" y="4068408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5D318351-9C79-4094-B1E2-2503D5A7F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10" y="4052834"/>
              <a:ext cx="356400" cy="3564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3ED8A2C-B440-4AAF-B945-8E60EE629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10" y="2245648"/>
              <a:ext cx="356400" cy="3564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A9B69E1-BDD3-4643-A04D-ACEA65C40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68" y="2665781"/>
              <a:ext cx="356400" cy="3564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A1895304-B1E4-465B-8857-22B6C80E0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68" y="3142549"/>
              <a:ext cx="356400" cy="3564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3DEAF0A6-5C08-45D1-A667-D6B908889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68" y="1370578"/>
              <a:ext cx="356400" cy="3564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6072255-A099-48EE-B6BA-EF0F48D42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68" y="3605545"/>
              <a:ext cx="356400" cy="356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88B5804-0F18-49B5-B7CE-C47E59306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399" y="1786193"/>
              <a:ext cx="356400" cy="3564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705A5753-E538-4E10-B0CB-529110E0A2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68" y="4052834"/>
              <a:ext cx="356400" cy="3564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936F90DD-B468-4D4A-82F2-B4F987814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68" y="2245648"/>
              <a:ext cx="356400" cy="356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16B58CD6-597E-492D-99D3-1B5EF1651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10" y="2665781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7024379A-E0E2-45F5-802F-EFB67C18A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10" y="3139993"/>
              <a:ext cx="356400" cy="356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5D09354D-9E8A-42CC-8314-B2EE6DCE4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399" y="1370578"/>
              <a:ext cx="356400" cy="356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6BBE5874-24F3-47F0-AD3F-A885364B7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10" y="3605545"/>
              <a:ext cx="356400" cy="356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8ABDD5B0-6C89-4E03-ACDA-795A88876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568" y="1786193"/>
              <a:ext cx="356400" cy="356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F65035FB-B126-46D0-807B-7EA292B91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399" y="4052834"/>
              <a:ext cx="356400" cy="356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9ED9353-928D-4B27-8D92-4BE21FB1F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399" y="2245648"/>
              <a:ext cx="356400" cy="35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45DF9B2B-CB62-42E4-AF68-F1299AB1D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399" y="2665781"/>
              <a:ext cx="356400" cy="356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79FD8E03-D816-4DFA-825F-A65B08108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399" y="3150324"/>
              <a:ext cx="356400" cy="356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595CB745-8841-4441-8D83-61797AA0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10" y="1370578"/>
              <a:ext cx="356400" cy="356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B61AD4C-1497-4F78-AE1A-23AAB1310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1399" y="3605545"/>
              <a:ext cx="356400" cy="356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3BC50867-E356-4408-BFB6-8E8111A67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8810" y="1786193"/>
              <a:ext cx="356400" cy="3564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84F23B5C-38BA-4993-A4F0-BAB7D5213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477" y="1367759"/>
              <a:ext cx="356400" cy="3564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A672AF0A-138C-4F19-80DF-6A66F8522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877" y="1367759"/>
              <a:ext cx="356400" cy="3564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BED91F72-9B71-40CB-B544-F3ABEC82B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669" y="1367759"/>
              <a:ext cx="356400" cy="3564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055F322B-2CB0-481A-B81E-A6D50F4A8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477" y="1797259"/>
              <a:ext cx="356400" cy="3564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636EB2FB-F17A-41B8-BFC3-C85F5BB66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669" y="1797259"/>
              <a:ext cx="356400" cy="3564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944EE19B-203B-4E12-9CAA-E4A108EB3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877" y="1797259"/>
              <a:ext cx="356400" cy="3564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6CEADAC7-98A8-45D0-BA1B-70277E96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877" y="4053508"/>
              <a:ext cx="356400" cy="3564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8D376969-0723-4645-B09D-0DF9C1930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877" y="2245648"/>
              <a:ext cx="356400" cy="3564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78EE8A01-35C0-4753-B629-DEA3E2A42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669" y="2245647"/>
              <a:ext cx="364993" cy="3564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74A2FD0E-90A6-4566-96B1-1FC9305AD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477" y="2245648"/>
              <a:ext cx="356400" cy="3564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6AE09913-C6CA-4300-9870-28622A88B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669" y="3146849"/>
              <a:ext cx="356400" cy="356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B5BE0460-3D8D-4D9C-B843-31C4B398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477" y="3146849"/>
              <a:ext cx="356400" cy="3564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0AC9B4A5-036E-4E05-B992-EEC93CF6E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669" y="2667115"/>
              <a:ext cx="363924" cy="3564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4705FA2E-0262-467B-B605-DC3E9FE59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477" y="2667115"/>
              <a:ext cx="356400" cy="3564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A32ECF57-B8B1-4812-A226-378608B62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877" y="3601053"/>
              <a:ext cx="356400" cy="356400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D4E19027-01F1-4312-9D4F-FFCEDB0DC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877" y="3137298"/>
              <a:ext cx="356400" cy="356400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6209C120-1403-45E9-948C-CB9B8A6275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669" y="3601053"/>
              <a:ext cx="363924" cy="35640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23709232-4689-44CF-8EFB-5578AEECB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477" y="3601053"/>
              <a:ext cx="356400" cy="35640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A1767AFB-9923-47B7-91F2-333AD5FB0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1877" y="2667115"/>
              <a:ext cx="356400" cy="356400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2810D32B-4F81-45B6-8929-79F94192C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5669" y="4055257"/>
              <a:ext cx="356400" cy="3564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9F8B7B26-3EFB-4E2D-BCB8-8A14635C0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4477" y="4055257"/>
              <a:ext cx="356400" cy="3564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C8D4E85F-0CC2-4DD0-BA11-997A348EB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333" y="4048393"/>
              <a:ext cx="356400" cy="3564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BD2299CD-C8F6-4B67-8CB5-2A74FBA9C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333" y="2242674"/>
              <a:ext cx="356400" cy="3564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2C5CA820-E9B6-4CB0-800A-10F623105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333" y="2670660"/>
              <a:ext cx="356400" cy="3564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83C2301F-651C-4460-B4EC-8676B84B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333" y="3149014"/>
              <a:ext cx="356400" cy="3564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9E85D926-5594-4BFD-B4F5-7B900F089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151" y="1354183"/>
              <a:ext cx="356400" cy="3564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6743BA2A-6EEA-4D33-8A36-21188FF1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151" y="3597183"/>
              <a:ext cx="356400" cy="3564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1773E24E-DD98-4E0E-8BE1-32982B67B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253" y="1798042"/>
              <a:ext cx="356400" cy="3564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82458986-1825-416E-8309-DA34AAC77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253" y="2242674"/>
              <a:ext cx="356400" cy="356400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B4A6BA77-560A-44E1-A2B0-892C96CD5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253" y="2673104"/>
              <a:ext cx="356400" cy="356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2403359F-F992-449F-93C4-1A40748B3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253" y="3149014"/>
              <a:ext cx="356400" cy="356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584F6D03-00B7-48E8-8789-96AD6CFA7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333" y="1354183"/>
              <a:ext cx="356400" cy="356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D161F555-D2D3-46BD-9ADF-F12AA9FC9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333" y="3597183"/>
              <a:ext cx="356400" cy="356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4C5DE71B-BE63-48CD-8430-08A2F3D53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151" y="1798042"/>
              <a:ext cx="356400" cy="356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F2843E06-0419-4CC1-92AA-0F0C8A20B0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151" y="4055257"/>
              <a:ext cx="356400" cy="356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43F7E9BF-8956-4A82-A520-EFEA92441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151" y="2242674"/>
              <a:ext cx="356400" cy="356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FFDABBEF-F2AB-4A93-AD1E-4E3A737C6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151" y="2670660"/>
              <a:ext cx="356400" cy="356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E36B3674-EAC4-41EB-AE43-C6648018E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0151" y="3149014"/>
              <a:ext cx="356400" cy="356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40AB0C1D-5A2B-4B16-AC02-6A3FDC160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253" y="1354183"/>
              <a:ext cx="356400" cy="356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32DF31C8-2505-4CDB-813E-38A6E214F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253" y="3597183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6D3566C0-4126-4A44-9E1E-FA3007B2A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5333" y="1802369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C858884A-2F30-4796-BA7C-913B8EFEA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5668253" y="4046968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A90A1142-4CB1-4E59-A8E4-7DF4A151D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801" y="1359905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F77FFB93-997A-4D1C-964E-2A2BA4257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763" y="1359905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D25A88FC-CBCD-4A66-8091-693C74482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801" y="1797259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4EC4EA25-CD39-4E4C-8D7B-48CD2D210E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147" y="1359905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3CE66C8F-F0B9-48DE-9599-492D5A975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763" y="1797259"/>
              <a:ext cx="361105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E921519A-34A3-43BF-A6EF-68D5B7D54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147" y="1797259"/>
              <a:ext cx="356400" cy="356400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1BFA7924-D933-42A1-8A19-BECF06B3B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39405" y="2244517"/>
              <a:ext cx="361192" cy="356400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E88EDB8E-4629-4A86-835C-409278C80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763" y="2246128"/>
              <a:ext cx="356400" cy="3564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FC3FFB10-52F6-4040-B3D6-E461B1413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801" y="2661079"/>
              <a:ext cx="356400" cy="3564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3073F30E-B289-46AE-8296-A2913186C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147" y="2244517"/>
              <a:ext cx="356400" cy="3564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9752FCA6-74FF-431B-A293-6A7B15603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763" y="3141117"/>
              <a:ext cx="356400" cy="3564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E2C08153-EF6D-4681-A539-DFD70618F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801" y="3149014"/>
              <a:ext cx="356400" cy="3564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600250A0-B909-441C-B042-EE8C13D0C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763" y="2661079"/>
              <a:ext cx="361105" cy="3564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ADBEC677-0ACE-4282-867A-AEBF01299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147" y="2661079"/>
              <a:ext cx="356400" cy="3564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94DAFFE9-C0C1-4C40-ADCD-E163D79B02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147" y="3142096"/>
              <a:ext cx="356400" cy="3564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D418DEDC-0CA3-4DAF-8329-855853332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801" y="3611867"/>
              <a:ext cx="356400" cy="3564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F14B4A24-653D-498A-8873-B9B3BA822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763" y="3611867"/>
              <a:ext cx="356400" cy="356400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2BA903B0-6361-4326-A68C-09765E243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1801" y="4053508"/>
              <a:ext cx="356400" cy="356400"/>
            </a:xfrm>
            <a:prstGeom prst="rect">
              <a:avLst/>
            </a:prstGeom>
          </p:spPr>
        </p:pic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F9129F2E-2D76-406F-9A18-5A70D71BF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147" y="3597679"/>
              <a:ext cx="356400" cy="356400"/>
            </a:xfrm>
            <a:prstGeom prst="rect">
              <a:avLst/>
            </a:prstGeom>
          </p:spPr>
        </p:pic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DFD1429A-975C-4D11-9D9A-14333E01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147" y="4052422"/>
              <a:ext cx="356400" cy="356400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CC59B85F-CA9F-4678-A720-E05A02AC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763" y="4051562"/>
              <a:ext cx="356400" cy="356400"/>
            </a:xfrm>
            <a:prstGeom prst="rect">
              <a:avLst/>
            </a:prstGeom>
          </p:spPr>
        </p:pic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63E0B400-D1ED-4377-85B7-05EDE5A32F40}"/>
                </a:ext>
              </a:extLst>
            </p:cNvPr>
            <p:cNvSpPr/>
            <p:nvPr/>
          </p:nvSpPr>
          <p:spPr>
            <a:xfrm>
              <a:off x="2503840" y="1285418"/>
              <a:ext cx="1555929" cy="32138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9C0F43D4-71AD-4FDD-9AB3-A568A91A4536}"/>
                </a:ext>
              </a:extLst>
            </p:cNvPr>
            <p:cNvSpPr/>
            <p:nvPr/>
          </p:nvSpPr>
          <p:spPr>
            <a:xfrm>
              <a:off x="6873998" y="1285418"/>
              <a:ext cx="1555929" cy="321387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0295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A734565D-D20B-4C52-9EB5-EF6E50508094}"/>
              </a:ext>
            </a:extLst>
          </p:cNvPr>
          <p:cNvGrpSpPr/>
          <p:nvPr/>
        </p:nvGrpSpPr>
        <p:grpSpPr>
          <a:xfrm>
            <a:off x="2329813" y="796001"/>
            <a:ext cx="8662154" cy="3901849"/>
            <a:chOff x="-71556" y="821638"/>
            <a:chExt cx="8662154" cy="3909346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AFE1644A-D914-47FC-9EE8-7A66241AF29B}"/>
                </a:ext>
              </a:extLst>
            </p:cNvPr>
            <p:cNvSpPr txBox="1"/>
            <p:nvPr/>
          </p:nvSpPr>
          <p:spPr>
            <a:xfrm>
              <a:off x="1121545" y="4446488"/>
              <a:ext cx="2339427" cy="28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(a) Add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2F8C3F11-C7DA-44DE-BEE5-E6671A762B15}"/>
                </a:ext>
              </a:extLst>
            </p:cNvPr>
            <p:cNvSpPr txBox="1"/>
            <p:nvPr/>
          </p:nvSpPr>
          <p:spPr>
            <a:xfrm>
              <a:off x="5393463" y="4446488"/>
              <a:ext cx="2613890" cy="28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(b) </a:t>
              </a:r>
              <a:r>
                <a:rPr lang="en-US" altLang="zh-TW" sz="12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AdaGN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0203D97-D3E2-40E9-9552-E15ADF758A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4245" y="2684732"/>
              <a:ext cx="356400" cy="3564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6076B1C6-28FC-46A2-B7D0-0C8FEEBE1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4762" y="2684732"/>
              <a:ext cx="356400" cy="3564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B1B4542-B468-491E-85C3-607022A42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4245" y="2239872"/>
              <a:ext cx="356400" cy="3564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49BA023A-4F85-4CB1-8AD5-891EECA5C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4762" y="2236421"/>
              <a:ext cx="356400" cy="3564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45554E13-DE95-43A4-BAD0-F3066D040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44245" y="1364072"/>
              <a:ext cx="356400" cy="3564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166003B9-8FAB-453E-808B-982D9DC2E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762" y="1356872"/>
              <a:ext cx="356400" cy="3564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9BD3B06-131B-492B-AF3E-9C3CCE05D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44245" y="1808932"/>
              <a:ext cx="356400" cy="3564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B01A6138-AD1E-4FD9-8561-3E3A46C11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4762" y="1801179"/>
              <a:ext cx="356400" cy="3564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AA3197A6-C1D5-42DD-9C62-C0672A69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744245" y="4029170"/>
              <a:ext cx="356400" cy="3564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D023592E-4620-43F6-A574-B933885C1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14762" y="4028031"/>
              <a:ext cx="356400" cy="3564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58A36CA2-182F-401E-8928-B023623C3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744245" y="3160335"/>
              <a:ext cx="356400" cy="3564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BA97B111-94CF-4570-93D3-35D2405E5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4762" y="3159729"/>
              <a:ext cx="356400" cy="3564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CC31E2E9-BD3C-430F-A361-A5368FFD6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744245" y="3623946"/>
              <a:ext cx="356400" cy="3564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29512CCA-3885-404B-AEDE-7AE5D28E6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4762" y="3617792"/>
              <a:ext cx="356400" cy="3564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E1CF226A-89FC-4FFC-BBCF-FE3C5CD54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154118" y="2679316"/>
              <a:ext cx="356400" cy="3564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13BBE54-279A-47E6-A6CE-90E7CB3E5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26499" y="2684961"/>
              <a:ext cx="356400" cy="3564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2AA7697F-AE26-4705-94CE-4E92C897C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154118" y="2244056"/>
              <a:ext cx="356400" cy="3564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721FD380-C5BB-4E86-B594-B089D4C2F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326499" y="2243724"/>
              <a:ext cx="356400" cy="3564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8A7D981B-6108-4E72-87DA-8FDDA770A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54118" y="1370348"/>
              <a:ext cx="356400" cy="3564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7E0C21CD-56FE-4BAE-B636-02ACB9F15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326499" y="1356872"/>
              <a:ext cx="356400" cy="3564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769D197E-3F34-475D-87BD-6B646E123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154118" y="1814162"/>
              <a:ext cx="356400" cy="356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2C197837-9A46-49C1-8BFF-17197D968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326499" y="1801156"/>
              <a:ext cx="356400" cy="3564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5A2F92EF-FBC1-44F8-86B9-FB5A32EC9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326499" y="4028638"/>
              <a:ext cx="356400" cy="3564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5099E0CA-C5BA-4119-BB68-1EC288EB2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154118" y="3157612"/>
              <a:ext cx="356400" cy="356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0C3FFF97-AA20-4C4A-A6A5-3E85547A7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326499" y="3159729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06CED347-46D6-4A27-A6BC-E94F8367B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2154118" y="3624992"/>
              <a:ext cx="356400" cy="356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5D282B4-9867-4F2F-BB93-A8ADE3B45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326499" y="3618273"/>
              <a:ext cx="356400" cy="356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365AE793-9C28-4635-A85E-56BFB42E9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2154118" y="4029170"/>
              <a:ext cx="356400" cy="356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0D826C9B-9612-4A38-8BC4-97E654466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953834" y="2730315"/>
              <a:ext cx="356400" cy="356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B2AF44E1-50D3-4BEA-9E4E-87C37C576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40090" y="2730315"/>
              <a:ext cx="356400" cy="356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387F33A1-A240-4F5A-9467-218721ADCD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362766" y="2284000"/>
              <a:ext cx="356400" cy="35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03B9A94-0E60-450C-8C6B-496E69A0B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140090" y="2289932"/>
              <a:ext cx="356400" cy="356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D7F24BC-736A-43C9-B2AD-6FB7322D96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5953834" y="1397358"/>
              <a:ext cx="356400" cy="356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F08565F1-FE6E-4FA7-9F54-F672A2C89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5140090" y="1397358"/>
              <a:ext cx="356400" cy="356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24922C06-B696-41A2-B43D-BA319407AE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953834" y="1846141"/>
              <a:ext cx="356400" cy="356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B0C5241D-E21D-4675-AC98-8E4B9EE8CC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5549022" y="1846141"/>
              <a:ext cx="356400" cy="3564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44A02C02-3B14-4920-9CB8-008C2B56E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953834" y="4065170"/>
              <a:ext cx="356400" cy="3564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35D1E099-1115-4146-ABD1-DAC2C241A4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5549022" y="4065170"/>
              <a:ext cx="356400" cy="3564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38AC1EA4-C042-481F-B852-358D4E4BD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5953834" y="3179019"/>
              <a:ext cx="356400" cy="3564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A7E8AB8-2F36-4885-A1F7-2B07A506C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5140090" y="3181031"/>
              <a:ext cx="356400" cy="3564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74C2BF46-E189-4716-9DC9-577DCD90A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5953834" y="3622796"/>
              <a:ext cx="356400" cy="3564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7B19AA1C-7603-48B4-9A45-0667ECC67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5953834" y="2284000"/>
              <a:ext cx="356400" cy="3564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CD5531AF-F0AE-4833-A367-4B3BE6992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5549022" y="2290425"/>
              <a:ext cx="356400" cy="3564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B9CF2DBA-B19C-4D0A-989A-8CA57E2A0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6362766" y="1397358"/>
              <a:ext cx="356400" cy="3564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75ED6B02-7DBA-4162-91C7-C6DB9D59E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5549022" y="1397358"/>
              <a:ext cx="356400" cy="3564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24B3FD4A-BF1A-4182-A237-18D7D8951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6362766" y="1846141"/>
              <a:ext cx="356400" cy="3564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E4E70C23-0B06-4B02-9B5A-DFC7BF0CC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5140090" y="1846141"/>
              <a:ext cx="356400" cy="356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EDB03B0A-F90A-4690-B22D-DEC51ED8F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6362766" y="4065170"/>
              <a:ext cx="356400" cy="3564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B8999B6E-3AEE-4519-B517-57DA9BC81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5140090" y="4065170"/>
              <a:ext cx="356400" cy="3564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49667896-E921-4CAA-A884-363BE82A4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6362766" y="3178638"/>
              <a:ext cx="356400" cy="3564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0EE80614-BB24-49AC-99BF-80C9B90FB2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5549022" y="3178638"/>
              <a:ext cx="356400" cy="356400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1C115367-E82D-44A3-AB68-E9DF5722E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6362766" y="3619658"/>
              <a:ext cx="356400" cy="356400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EAAD83D4-5B53-4DCE-A7C6-77162D572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5549022" y="3629916"/>
              <a:ext cx="356400" cy="35640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5B869AF5-C483-4C5C-8D13-E25366732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5549022" y="2731258"/>
              <a:ext cx="356400" cy="35640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18BB6704-14FE-42B0-A7A7-E22DED85D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5140090" y="3628744"/>
              <a:ext cx="356400" cy="356400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6C960BA9-D280-414B-8AB9-C81117E8C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362766" y="2737618"/>
              <a:ext cx="356400" cy="356400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9C70F1EE-F886-4019-91D0-7DB61CB83317}"/>
                </a:ext>
              </a:extLst>
            </p:cNvPr>
            <p:cNvSpPr txBox="1"/>
            <p:nvPr/>
          </p:nvSpPr>
          <p:spPr>
            <a:xfrm>
              <a:off x="4173337" y="1285418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ADA123BD-7A08-41C3-B8E8-9699CF280B8B}"/>
                </a:ext>
              </a:extLst>
            </p:cNvPr>
            <p:cNvSpPr txBox="1"/>
            <p:nvPr/>
          </p:nvSpPr>
          <p:spPr>
            <a:xfrm>
              <a:off x="4173337" y="1747552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80DBF6CF-2091-494D-A075-6E4ECB542F2E}"/>
                </a:ext>
              </a:extLst>
            </p:cNvPr>
            <p:cNvSpPr txBox="1"/>
            <p:nvPr/>
          </p:nvSpPr>
          <p:spPr>
            <a:xfrm>
              <a:off x="4168941" y="2186735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810ED7D0-5DB9-4B9C-B579-6E09FF1B380E}"/>
                </a:ext>
              </a:extLst>
            </p:cNvPr>
            <p:cNvSpPr txBox="1"/>
            <p:nvPr/>
          </p:nvSpPr>
          <p:spPr>
            <a:xfrm>
              <a:off x="4178324" y="2635541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62533587-E877-4989-84E9-1D44FD1E5335}"/>
                </a:ext>
              </a:extLst>
            </p:cNvPr>
            <p:cNvSpPr txBox="1"/>
            <p:nvPr/>
          </p:nvSpPr>
          <p:spPr>
            <a:xfrm>
              <a:off x="4178832" y="3091221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4798D6D1-D5B1-4234-B816-EF2B321A6242}"/>
                </a:ext>
              </a:extLst>
            </p:cNvPr>
            <p:cNvSpPr txBox="1"/>
            <p:nvPr/>
          </p:nvSpPr>
          <p:spPr>
            <a:xfrm>
              <a:off x="4178653" y="3562234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5C5DA7E0-F620-4C96-83A0-4A0E585EBA32}"/>
                </a:ext>
              </a:extLst>
            </p:cNvPr>
            <p:cNvSpPr txBox="1"/>
            <p:nvPr/>
          </p:nvSpPr>
          <p:spPr>
            <a:xfrm>
              <a:off x="4178324" y="3993922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61235333-BE05-4E17-B630-0DC248EECD58}"/>
                </a:ext>
              </a:extLst>
            </p:cNvPr>
            <p:cNvSpPr txBox="1"/>
            <p:nvPr/>
          </p:nvSpPr>
          <p:spPr>
            <a:xfrm>
              <a:off x="-67161" y="1281446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F566D8F6-1D9F-4B03-A4E2-6FDCD122BB66}"/>
                </a:ext>
              </a:extLst>
            </p:cNvPr>
            <p:cNvSpPr txBox="1"/>
            <p:nvPr/>
          </p:nvSpPr>
          <p:spPr>
            <a:xfrm>
              <a:off x="-67161" y="1743580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2F9D57D5-643E-4165-80F8-338AD860AFE7}"/>
                </a:ext>
              </a:extLst>
            </p:cNvPr>
            <p:cNvSpPr txBox="1"/>
            <p:nvPr/>
          </p:nvSpPr>
          <p:spPr>
            <a:xfrm>
              <a:off x="-71556" y="2182764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671CFB7F-B2EF-4E0E-841A-4FD950809FBC}"/>
                </a:ext>
              </a:extLst>
            </p:cNvPr>
            <p:cNvSpPr txBox="1"/>
            <p:nvPr/>
          </p:nvSpPr>
          <p:spPr>
            <a:xfrm>
              <a:off x="-62174" y="2631569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F8F5EDCC-5329-4329-8517-F7EBBF72EA11}"/>
                </a:ext>
              </a:extLst>
            </p:cNvPr>
            <p:cNvSpPr txBox="1"/>
            <p:nvPr/>
          </p:nvSpPr>
          <p:spPr>
            <a:xfrm>
              <a:off x="-61665" y="3087249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208F14F0-E7A9-4F61-AA65-5455BB8DF360}"/>
                </a:ext>
              </a:extLst>
            </p:cNvPr>
            <p:cNvSpPr txBox="1"/>
            <p:nvPr/>
          </p:nvSpPr>
          <p:spPr>
            <a:xfrm>
              <a:off x="-61846" y="3558262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65A551E8-4585-4EF1-9E84-C993EACD7BC2}"/>
                </a:ext>
              </a:extLst>
            </p:cNvPr>
            <p:cNvSpPr txBox="1"/>
            <p:nvPr/>
          </p:nvSpPr>
          <p:spPr>
            <a:xfrm>
              <a:off x="-62174" y="3989950"/>
              <a:ext cx="1058778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73565C0E-C441-47FF-9478-19F59EDD6F3B}"/>
                </a:ext>
              </a:extLst>
            </p:cNvPr>
            <p:cNvSpPr txBox="1"/>
            <p:nvPr/>
          </p:nvSpPr>
          <p:spPr>
            <a:xfrm>
              <a:off x="890503" y="1086933"/>
              <a:ext cx="818426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35F25134-40B9-4084-86BC-CC28D97ADC6F}"/>
                </a:ext>
              </a:extLst>
            </p:cNvPr>
            <p:cNvSpPr txBox="1"/>
            <p:nvPr/>
          </p:nvSpPr>
          <p:spPr>
            <a:xfrm>
              <a:off x="1685120" y="1088716"/>
              <a:ext cx="818426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6B4D007B-D629-45EA-8586-495C7BA1A1FF}"/>
                </a:ext>
              </a:extLst>
            </p:cNvPr>
            <p:cNvSpPr txBox="1"/>
            <p:nvPr/>
          </p:nvSpPr>
          <p:spPr>
            <a:xfrm>
              <a:off x="5110804" y="1082072"/>
              <a:ext cx="818426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312E771A-6E5F-42A2-8F03-30477399C481}"/>
                </a:ext>
              </a:extLst>
            </p:cNvPr>
            <p:cNvSpPr txBox="1"/>
            <p:nvPr/>
          </p:nvSpPr>
          <p:spPr>
            <a:xfrm>
              <a:off x="5905422" y="1083855"/>
              <a:ext cx="818426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DD5049D8-06B2-429E-9AD8-4E02F478E06A}"/>
                </a:ext>
              </a:extLst>
            </p:cNvPr>
            <p:cNvSpPr txBox="1"/>
            <p:nvPr/>
          </p:nvSpPr>
          <p:spPr>
            <a:xfrm>
              <a:off x="215897" y="821638"/>
              <a:ext cx="5443303" cy="34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61" indent="-285761"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Unseen composition: </a:t>
              </a:r>
              <a:r>
                <a:rPr lang="en-US" altLang="zh-TW" sz="1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&lt;Straight hair, Black hair, Male</a:t>
              </a:r>
              <a:r>
                <a:rPr lang="en-US" altLang="zh-TW" sz="16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&gt;</a:t>
              </a:r>
              <a:endParaRPr lang="zh-TW" altLang="en-US" sz="16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C9115803-8133-4782-8459-E62D07EB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652422" y="1386882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F8E1F636-F1EB-438A-976F-2951F4850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3051761" y="1386882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DBF4A41D-D254-46A5-8886-1D4E002CC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3463664" y="1385913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1C040063-6738-48A7-BE13-153556964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3865002" y="1392965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038F6121-8345-4F00-8E3C-A1BAB6821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2652422" y="1808788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2BB91912-BE0D-4B2D-B84F-A073EB9EA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3051761" y="1808788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F80574E3-51D5-452F-B91E-F80318890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3463664" y="1816112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0385A5F5-E905-4E55-B349-48CA23754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3865002" y="1817356"/>
              <a:ext cx="356400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279A1C8F-9D1A-4CFF-993D-BE6892E60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2652422" y="2244056"/>
              <a:ext cx="356400" cy="356400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A8D9F832-5B51-4C19-8638-0CDAFBC6E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3051761" y="2244056"/>
              <a:ext cx="356400" cy="356400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0CBC22FC-EB79-40CC-A96B-597A1B50D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3463664" y="2244056"/>
              <a:ext cx="356400" cy="3564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E16C7B19-DDB9-4B7C-BE84-04E5CC6C6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3865002" y="2244056"/>
              <a:ext cx="356400" cy="3564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3EBC7DDA-73EA-461B-9F67-BC96D74EB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2652422" y="2679316"/>
              <a:ext cx="356400" cy="3564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7AC2EEB7-D9F8-4663-9974-F5E707C89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3051761" y="2679316"/>
              <a:ext cx="356400" cy="3564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9C4E2E46-EF8C-4335-AF40-177A4D87A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3463664" y="2679316"/>
              <a:ext cx="356400" cy="3564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8FFE8919-95C3-49B8-AF35-A66EC038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3865002" y="2679316"/>
              <a:ext cx="356400" cy="3564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A1131133-AE61-4505-B9D4-52B7A7352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2652422" y="3157612"/>
              <a:ext cx="356400" cy="3564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D2F5285C-91B8-4921-839D-A749B6563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463664" y="3157612"/>
              <a:ext cx="356400" cy="3564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DA1C6635-26EF-4FCB-86AA-3F906B10F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051761" y="3157612"/>
              <a:ext cx="356400" cy="3564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1590A8AE-4750-415F-A6FE-4753E163B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3865002" y="3157612"/>
              <a:ext cx="356400" cy="356400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5DE9A20A-DDDB-4655-8A0D-680E7D58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2652422" y="3616541"/>
              <a:ext cx="356400" cy="356400"/>
            </a:xfrm>
            <a:prstGeom prst="rect">
              <a:avLst/>
            </a:prstGeom>
          </p:spPr>
        </p:pic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BD724A03-5EDE-446D-A44A-5851789BC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3051761" y="3614509"/>
              <a:ext cx="356400" cy="356400"/>
            </a:xfrm>
            <a:prstGeom prst="rect">
              <a:avLst/>
            </a:prstGeom>
          </p:spPr>
        </p:pic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64C35EED-C8BF-42B4-ACEC-0A8761E606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3463664" y="3614509"/>
              <a:ext cx="356400" cy="356400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85194521-7CF6-43FD-B67F-6D93312E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3865002" y="3615963"/>
              <a:ext cx="356400" cy="356400"/>
            </a:xfrm>
            <a:prstGeom prst="rect">
              <a:avLst/>
            </a:prstGeom>
          </p:spPr>
        </p:pic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1E87C7C1-0CFD-4E9C-97D5-73B34770BD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2652422" y="4073556"/>
              <a:ext cx="356400" cy="356400"/>
            </a:xfrm>
            <a:prstGeom prst="rect">
              <a:avLst/>
            </a:prstGeom>
          </p:spPr>
        </p:pic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1ECB90EA-5AA7-4C6C-BCEA-F3149B72F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3051761" y="4070274"/>
              <a:ext cx="356400" cy="356400"/>
            </a:xfrm>
            <a:prstGeom prst="rect">
              <a:avLst/>
            </a:prstGeom>
          </p:spPr>
        </p:pic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566F1681-3DD0-4798-9904-48DBDA976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3463664" y="4070274"/>
              <a:ext cx="356400" cy="356400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6566D954-82DE-47D1-9EAE-BF78CBA42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3865002" y="4077617"/>
              <a:ext cx="356400" cy="356400"/>
            </a:xfrm>
            <a:prstGeom prst="rect">
              <a:avLst/>
            </a:pr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4F0E34C2-F11D-490C-A6FD-D0310119B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6903638" y="1397358"/>
              <a:ext cx="356400" cy="356400"/>
            </a:xfrm>
            <a:prstGeom prst="rect">
              <a:avLst/>
            </a:prstGeom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60A524A9-5E0C-481E-ADC0-3E8A778A0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7316721" y="1397358"/>
              <a:ext cx="356400" cy="356400"/>
            </a:xfrm>
            <a:prstGeom prst="rect">
              <a:avLst/>
            </a:prstGeom>
          </p:spPr>
        </p:pic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661ADCA1-36E2-4A15-AD3C-E0A98B2CE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7707694" y="1397358"/>
              <a:ext cx="356400" cy="356400"/>
            </a:xfrm>
            <a:prstGeom prst="rect">
              <a:avLst/>
            </a:prstGeom>
          </p:spPr>
        </p:pic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1AAD016F-A428-4A4D-9617-C99974B51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6903638" y="1846141"/>
              <a:ext cx="356400" cy="356400"/>
            </a:xfrm>
            <a:prstGeom prst="rect">
              <a:avLst/>
            </a:prstGeom>
          </p:spPr>
        </p:pic>
        <p:pic>
          <p:nvPicPr>
            <p:cNvPr id="111" name="圖片 110">
              <a:extLst>
                <a:ext uri="{FF2B5EF4-FFF2-40B4-BE49-F238E27FC236}">
                  <a16:creationId xmlns:a16="http://schemas.microsoft.com/office/drawing/2014/main" id="{DC123432-74A0-4E19-A201-DAA25D3DE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8106483" y="1397358"/>
              <a:ext cx="356400" cy="356400"/>
            </a:xfrm>
            <a:prstGeom prst="rect">
              <a:avLst/>
            </a:prstGeom>
          </p:spPr>
        </p:pic>
        <p:pic>
          <p:nvPicPr>
            <p:cNvPr id="112" name="圖片 111">
              <a:extLst>
                <a:ext uri="{FF2B5EF4-FFF2-40B4-BE49-F238E27FC236}">
                  <a16:creationId xmlns:a16="http://schemas.microsoft.com/office/drawing/2014/main" id="{AF03B560-FAC4-44BC-92C0-3B44F5324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7316721" y="1846141"/>
              <a:ext cx="356400" cy="356400"/>
            </a:xfrm>
            <a:prstGeom prst="rect">
              <a:avLst/>
            </a:prstGeom>
          </p:spPr>
        </p:pic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344202B3-D962-4F6A-973A-070F0C912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8106483" y="1846141"/>
              <a:ext cx="356400" cy="356400"/>
            </a:xfrm>
            <a:prstGeom prst="rect">
              <a:avLst/>
            </a:prstGeom>
          </p:spPr>
        </p:pic>
        <p:pic>
          <p:nvPicPr>
            <p:cNvPr id="114" name="圖片 113">
              <a:extLst>
                <a:ext uri="{FF2B5EF4-FFF2-40B4-BE49-F238E27FC236}">
                  <a16:creationId xmlns:a16="http://schemas.microsoft.com/office/drawing/2014/main" id="{88333407-D2A7-45FC-84AD-A87CD2076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7707694" y="1846141"/>
              <a:ext cx="356400" cy="356400"/>
            </a:xfrm>
            <a:prstGeom prst="rect">
              <a:avLst/>
            </a:prstGeom>
          </p:spPr>
        </p:pic>
        <p:pic>
          <p:nvPicPr>
            <p:cNvPr id="115" name="圖片 114">
              <a:extLst>
                <a:ext uri="{FF2B5EF4-FFF2-40B4-BE49-F238E27FC236}">
                  <a16:creationId xmlns:a16="http://schemas.microsoft.com/office/drawing/2014/main" id="{6CA00079-EF31-43D2-906A-5CAF5A62A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6903638" y="2284000"/>
              <a:ext cx="356400" cy="356400"/>
            </a:xfrm>
            <a:prstGeom prst="rect">
              <a:avLst/>
            </a:prstGeom>
          </p:spPr>
        </p:pic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448447EC-6B26-416E-BD78-55D4FECEC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7707694" y="2284000"/>
              <a:ext cx="356400" cy="356400"/>
            </a:xfrm>
            <a:prstGeom prst="rect">
              <a:avLst/>
            </a:prstGeom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4C7A965F-F96C-4BCF-9989-7E3BB9E4A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7316721" y="2284000"/>
              <a:ext cx="356400" cy="356400"/>
            </a:xfrm>
            <a:prstGeom prst="rect">
              <a:avLst/>
            </a:prstGeom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D2CF9C99-0AF0-4BE2-AF3C-3727C8273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8106483" y="2284000"/>
              <a:ext cx="356400" cy="356400"/>
            </a:xfrm>
            <a:prstGeom prst="rect">
              <a:avLst/>
            </a:prstGeom>
          </p:spPr>
        </p:pic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A53A712A-8BE1-4C74-97C6-18DB44DCC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/>
            <a:stretch>
              <a:fillRect/>
            </a:stretch>
          </p:blipFill>
          <p:spPr>
            <a:xfrm>
              <a:off x="6903638" y="2737618"/>
              <a:ext cx="356400" cy="356400"/>
            </a:xfrm>
            <a:prstGeom prst="rect">
              <a:avLst/>
            </a:prstGeom>
          </p:spPr>
        </p:pic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E3ECC8A7-D4F5-4E23-99D2-7B419BC95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/>
            <a:stretch>
              <a:fillRect/>
            </a:stretch>
          </p:blipFill>
          <p:spPr>
            <a:xfrm>
              <a:off x="7316721" y="2737618"/>
              <a:ext cx="356400" cy="3564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42B90008-207F-4A58-AD47-02B477361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/>
            <a:stretch>
              <a:fillRect/>
            </a:stretch>
          </p:blipFill>
          <p:spPr>
            <a:xfrm>
              <a:off x="7707694" y="2737618"/>
              <a:ext cx="356400" cy="3564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236EBC71-4BF3-4A0B-A584-0E1EDE11E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/>
            <a:stretch>
              <a:fillRect/>
            </a:stretch>
          </p:blipFill>
          <p:spPr>
            <a:xfrm>
              <a:off x="8106483" y="2737618"/>
              <a:ext cx="356400" cy="3564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CCA79614-5961-4485-9542-8324D794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/>
            <a:stretch>
              <a:fillRect/>
            </a:stretch>
          </p:blipFill>
          <p:spPr>
            <a:xfrm>
              <a:off x="6903638" y="3178638"/>
              <a:ext cx="356400" cy="3564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C52EFB51-34B9-4CA1-963B-83848D64C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/>
            <a:stretch>
              <a:fillRect/>
            </a:stretch>
          </p:blipFill>
          <p:spPr>
            <a:xfrm>
              <a:off x="7316721" y="3178638"/>
              <a:ext cx="356400" cy="3564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B99BB5EA-765E-44BC-BED4-356E687B3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8106483" y="3178638"/>
              <a:ext cx="356400" cy="3564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02FD89D3-9817-40E1-A305-A0B3E20ED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/>
            <a:stretch>
              <a:fillRect/>
            </a:stretch>
          </p:blipFill>
          <p:spPr>
            <a:xfrm>
              <a:off x="6903638" y="3619658"/>
              <a:ext cx="356400" cy="3564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E345D723-F3CA-4B58-882C-07234F6636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7316721" y="3619658"/>
              <a:ext cx="356400" cy="3564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CBA9DC4A-5808-47EC-A8CD-76AF37C72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7707694" y="3178638"/>
              <a:ext cx="356400" cy="3564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775EC56F-589B-45DC-B93A-39BA2CA54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8106483" y="3619658"/>
              <a:ext cx="356400" cy="356400"/>
            </a:xfrm>
            <a:prstGeom prst="rect">
              <a:avLst/>
            </a:prstGeom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62F89086-B627-46B1-8C8C-B27DFF849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6903638" y="4065170"/>
              <a:ext cx="356400" cy="356400"/>
            </a:xfrm>
            <a:prstGeom prst="rect">
              <a:avLst/>
            </a:prstGeom>
          </p:spPr>
        </p:pic>
        <p:pic>
          <p:nvPicPr>
            <p:cNvPr id="131" name="圖片 130">
              <a:extLst>
                <a:ext uri="{FF2B5EF4-FFF2-40B4-BE49-F238E27FC236}">
                  <a16:creationId xmlns:a16="http://schemas.microsoft.com/office/drawing/2014/main" id="{43FD91AD-4AE9-476C-AAD9-F84934BB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7316721" y="4065170"/>
              <a:ext cx="356400" cy="356400"/>
            </a:xfrm>
            <a:prstGeom prst="rect">
              <a:avLst/>
            </a:prstGeom>
          </p:spPr>
        </p:pic>
        <p:pic>
          <p:nvPicPr>
            <p:cNvPr id="132" name="圖片 131">
              <a:extLst>
                <a:ext uri="{FF2B5EF4-FFF2-40B4-BE49-F238E27FC236}">
                  <a16:creationId xmlns:a16="http://schemas.microsoft.com/office/drawing/2014/main" id="{411C89FF-AB05-464D-9545-82D793D52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7707694" y="4065170"/>
              <a:ext cx="356400" cy="356400"/>
            </a:xfrm>
            <a:prstGeom prst="rect">
              <a:avLst/>
            </a:prstGeom>
          </p:spPr>
        </p:pic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CC7D6550-B987-438A-873E-935268DBB8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8106483" y="4065170"/>
              <a:ext cx="356400" cy="356400"/>
            </a:xfrm>
            <a:prstGeom prst="rect">
              <a:avLst/>
            </a:prstGeom>
          </p:spPr>
        </p:pic>
        <p:pic>
          <p:nvPicPr>
            <p:cNvPr id="134" name="圖片 133">
              <a:extLst>
                <a:ext uri="{FF2B5EF4-FFF2-40B4-BE49-F238E27FC236}">
                  <a16:creationId xmlns:a16="http://schemas.microsoft.com/office/drawing/2014/main" id="{C8D24D61-A8E6-4FAB-956C-C7F2AB85A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/>
            <a:stretch>
              <a:fillRect/>
            </a:stretch>
          </p:blipFill>
          <p:spPr>
            <a:xfrm>
              <a:off x="7707694" y="3619658"/>
              <a:ext cx="356400" cy="356400"/>
            </a:xfrm>
            <a:prstGeom prst="rect">
              <a:avLst/>
            </a:prstGeom>
          </p:spPr>
        </p:pic>
        <p:sp>
          <p:nvSpPr>
            <p:cNvPr id="135" name="矩形: 圓角 134">
              <a:extLst>
                <a:ext uri="{FF2B5EF4-FFF2-40B4-BE49-F238E27FC236}">
                  <a16:creationId xmlns:a16="http://schemas.microsoft.com/office/drawing/2014/main" id="{BC671B6D-4474-4437-B44F-1987DCA068AF}"/>
                </a:ext>
              </a:extLst>
            </p:cNvPr>
            <p:cNvSpPr/>
            <p:nvPr/>
          </p:nvSpPr>
          <p:spPr>
            <a:xfrm>
              <a:off x="2561440" y="1285418"/>
              <a:ext cx="1765808" cy="327938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136" name="矩形: 圓角 135">
              <a:extLst>
                <a:ext uri="{FF2B5EF4-FFF2-40B4-BE49-F238E27FC236}">
                  <a16:creationId xmlns:a16="http://schemas.microsoft.com/office/drawing/2014/main" id="{411749FD-71C2-47A6-A42E-63757EF2CB56}"/>
                </a:ext>
              </a:extLst>
            </p:cNvPr>
            <p:cNvSpPr/>
            <p:nvPr/>
          </p:nvSpPr>
          <p:spPr>
            <a:xfrm>
              <a:off x="6824790" y="1285418"/>
              <a:ext cx="1765808" cy="327938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1046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群組 140">
            <a:extLst>
              <a:ext uri="{FF2B5EF4-FFF2-40B4-BE49-F238E27FC236}">
                <a16:creationId xmlns:a16="http://schemas.microsoft.com/office/drawing/2014/main" id="{ABC9F0ED-387B-4BF6-913A-7581E50DD05E}"/>
              </a:ext>
            </a:extLst>
          </p:cNvPr>
          <p:cNvGrpSpPr/>
          <p:nvPr/>
        </p:nvGrpSpPr>
        <p:grpSpPr>
          <a:xfrm>
            <a:off x="-71556" y="821638"/>
            <a:ext cx="8749034" cy="3901849"/>
            <a:chOff x="-71556" y="821638"/>
            <a:chExt cx="8749034" cy="3909346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C1FAD5CE-8857-4AC2-B5AD-3B5B9E8849E7}"/>
                </a:ext>
              </a:extLst>
            </p:cNvPr>
            <p:cNvSpPr txBox="1"/>
            <p:nvPr/>
          </p:nvSpPr>
          <p:spPr>
            <a:xfrm>
              <a:off x="1426344" y="4446488"/>
              <a:ext cx="2339427" cy="28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(c) IC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19915335-F871-4E24-88B8-7A47128CC276}"/>
                </a:ext>
              </a:extLst>
            </p:cNvPr>
            <p:cNvSpPr txBox="1"/>
            <p:nvPr/>
          </p:nvSpPr>
          <p:spPr>
            <a:xfrm>
              <a:off x="5393462" y="4446488"/>
              <a:ext cx="2613889" cy="28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(d) CA 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1FEC2F91-EEBB-4FCD-B227-1A8AD37AB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9832" y="2266371"/>
              <a:ext cx="356400" cy="3564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7B23146D-6D14-4065-98CB-AF1176953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9832" y="1347777"/>
              <a:ext cx="356400" cy="3564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0328923C-2F11-45FF-A23E-488BA23E6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3389" y="3616541"/>
              <a:ext cx="356400" cy="3564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5C855AFC-96A4-4D85-BE0B-5573FFE4B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832" y="1820462"/>
              <a:ext cx="356400" cy="3564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81018622-3E60-47AB-8EA5-349C620CD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4969" y="1817591"/>
              <a:ext cx="356400" cy="3564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78C3FE0-B3F3-4808-AAA0-6DC53BFD9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84969" y="1347777"/>
              <a:ext cx="356400" cy="3564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B551F76-114B-496C-82E7-5B7F58F35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2464" y="2266371"/>
              <a:ext cx="356400" cy="3564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1CC93EC9-1EE2-4277-9F65-1126CBA9F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83389" y="2266371"/>
              <a:ext cx="356400" cy="3564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7CBE178B-D7B6-42C7-8887-3205165A1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282464" y="4070274"/>
              <a:ext cx="356400" cy="3564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C1277C3B-702B-4C76-9369-F044812E3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83389" y="3166073"/>
              <a:ext cx="356400" cy="3564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F51D43B-41D4-45D4-B694-425EFADAD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79832" y="3166073"/>
              <a:ext cx="356400" cy="3564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3350FAFB-5CE9-4C51-BDBE-6C6E61D4BB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82464" y="3616541"/>
              <a:ext cx="356400" cy="3564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135FD2BB-18C7-474B-A0C1-CF94EC2D2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84969" y="4076058"/>
              <a:ext cx="356400" cy="3564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1BC6F18D-F37E-48AD-9867-8436BBE86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83389" y="4077617"/>
              <a:ext cx="356400" cy="3564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EE89DF3-4195-48FD-9A7A-E8C661DC7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282464" y="1817689"/>
              <a:ext cx="356400" cy="3564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9DDFDFE6-28C5-4B4E-A9EF-2186029F11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83389" y="1817591"/>
              <a:ext cx="356400" cy="3564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DB47529-C689-43C7-8ACF-1E30F6A2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82464" y="1347777"/>
              <a:ext cx="356400" cy="3564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E71F3E30-A366-4351-AFA9-7DB6B9A36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083389" y="1347777"/>
              <a:ext cx="356400" cy="3564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88441C4D-EB47-4D61-8D84-22894D113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84969" y="2717859"/>
              <a:ext cx="356400" cy="3564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C3079412-139E-490C-A08B-EC2A75D9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79832" y="2719262"/>
              <a:ext cx="356400" cy="3564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6A36A23B-FD2D-4C35-A9F5-9EB527F2C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684969" y="2266371"/>
              <a:ext cx="356400" cy="356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CA682973-144D-4532-9D08-F088F9C02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79832" y="4074168"/>
              <a:ext cx="356400" cy="3564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6AB9736E-C68B-4334-B3F2-5FD5363C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684969" y="3166073"/>
              <a:ext cx="356400" cy="3564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58E3BBB3-F24C-4723-B518-3C8F8B397A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282464" y="3166073"/>
              <a:ext cx="356400" cy="356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C340BBA3-95A0-4918-9D20-D974799B81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684969" y="3616541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96593B4B-6764-4290-91A5-461CDD4FA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879832" y="3616541"/>
              <a:ext cx="356400" cy="356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82856F5D-A6ED-4882-B263-E0C7CE5B3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2083389" y="2715167"/>
              <a:ext cx="356400" cy="356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B137724F-F087-4A95-898F-C08AE8FF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1282464" y="2715053"/>
              <a:ext cx="356400" cy="356400"/>
            </a:xfrm>
            <a:prstGeom prst="rect">
              <a:avLst/>
            </a:prstGeom>
          </p:spPr>
        </p:pic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CB35B3B0-FA28-4300-87B5-F035CDD4E7D6}"/>
                </a:ext>
              </a:extLst>
            </p:cNvPr>
            <p:cNvSpPr txBox="1"/>
            <p:nvPr/>
          </p:nvSpPr>
          <p:spPr>
            <a:xfrm>
              <a:off x="4173336" y="1285418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33" name="文字方塊 32">
              <a:extLst>
                <a:ext uri="{FF2B5EF4-FFF2-40B4-BE49-F238E27FC236}">
                  <a16:creationId xmlns:a16="http://schemas.microsoft.com/office/drawing/2014/main" id="{36E32821-1FD2-4EE4-9893-AE22E6BB7668}"/>
                </a:ext>
              </a:extLst>
            </p:cNvPr>
            <p:cNvSpPr txBox="1"/>
            <p:nvPr/>
          </p:nvSpPr>
          <p:spPr>
            <a:xfrm>
              <a:off x="4173336" y="1747552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71A27269-F541-4EC4-827D-FD8D86F32970}"/>
                </a:ext>
              </a:extLst>
            </p:cNvPr>
            <p:cNvSpPr txBox="1"/>
            <p:nvPr/>
          </p:nvSpPr>
          <p:spPr>
            <a:xfrm>
              <a:off x="4168942" y="2186735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4C2CFF1A-607D-4C88-9966-6350350D0782}"/>
                </a:ext>
              </a:extLst>
            </p:cNvPr>
            <p:cNvSpPr txBox="1"/>
            <p:nvPr/>
          </p:nvSpPr>
          <p:spPr>
            <a:xfrm>
              <a:off x="4178324" y="2635541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365AC682-46C0-44B7-A69D-BCE49A7E4A84}"/>
                </a:ext>
              </a:extLst>
            </p:cNvPr>
            <p:cNvSpPr txBox="1"/>
            <p:nvPr/>
          </p:nvSpPr>
          <p:spPr>
            <a:xfrm>
              <a:off x="4178832" y="3091221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E4C3897D-D36D-4851-8B68-80F62C2D8877}"/>
                </a:ext>
              </a:extLst>
            </p:cNvPr>
            <p:cNvSpPr txBox="1"/>
            <p:nvPr/>
          </p:nvSpPr>
          <p:spPr>
            <a:xfrm>
              <a:off x="4178652" y="3562234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8B4833B-2B81-429E-B801-EDD3E1F0E2C7}"/>
                </a:ext>
              </a:extLst>
            </p:cNvPr>
            <p:cNvSpPr txBox="1"/>
            <p:nvPr/>
          </p:nvSpPr>
          <p:spPr>
            <a:xfrm>
              <a:off x="4178324" y="3993922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EBB6A496-5A86-46D8-8DA9-47DF7E1F89C4}"/>
                </a:ext>
              </a:extLst>
            </p:cNvPr>
            <p:cNvSpPr txBox="1"/>
            <p:nvPr/>
          </p:nvSpPr>
          <p:spPr>
            <a:xfrm>
              <a:off x="-67161" y="1281446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40" name="文字方塊 39">
              <a:extLst>
                <a:ext uri="{FF2B5EF4-FFF2-40B4-BE49-F238E27FC236}">
                  <a16:creationId xmlns:a16="http://schemas.microsoft.com/office/drawing/2014/main" id="{DF000956-6A91-4A2C-AC86-19E17A45C48F}"/>
                </a:ext>
              </a:extLst>
            </p:cNvPr>
            <p:cNvSpPr txBox="1"/>
            <p:nvPr/>
          </p:nvSpPr>
          <p:spPr>
            <a:xfrm>
              <a:off x="-67161" y="1743580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531EC9C6-4491-4816-A991-FEC837922AAE}"/>
                </a:ext>
              </a:extLst>
            </p:cNvPr>
            <p:cNvSpPr txBox="1"/>
            <p:nvPr/>
          </p:nvSpPr>
          <p:spPr>
            <a:xfrm>
              <a:off x="-71556" y="2182764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Black hair</a:t>
              </a:r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B80E1A65-7896-4245-8D87-1E23B4CDDD48}"/>
                </a:ext>
              </a:extLst>
            </p:cNvPr>
            <p:cNvSpPr txBox="1"/>
            <p:nvPr/>
          </p:nvSpPr>
          <p:spPr>
            <a:xfrm>
              <a:off x="-62174" y="2631569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Wavy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3E5F79CE-D2B8-4B1C-9108-E58E82F91B1C}"/>
                </a:ext>
              </a:extLst>
            </p:cNvPr>
            <p:cNvSpPr txBox="1"/>
            <p:nvPr/>
          </p:nvSpPr>
          <p:spPr>
            <a:xfrm>
              <a:off x="-61665" y="3087249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Blond hair</a:t>
              </a: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D05ECE05-EA3C-47F0-A73D-3E3E02FCA5C1}"/>
                </a:ext>
              </a:extLst>
            </p:cNvPr>
            <p:cNvSpPr txBox="1"/>
            <p:nvPr/>
          </p:nvSpPr>
          <p:spPr>
            <a:xfrm>
              <a:off x="-61846" y="3558262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Brown hair</a:t>
              </a: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5294679B-A13D-43A8-A2DE-AA69B030AEBA}"/>
                </a:ext>
              </a:extLst>
            </p:cNvPr>
            <p:cNvSpPr txBox="1"/>
            <p:nvPr/>
          </p:nvSpPr>
          <p:spPr>
            <a:xfrm>
              <a:off x="-62174" y="3989950"/>
              <a:ext cx="1058779" cy="442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Straight hair</a:t>
              </a:r>
            </a:p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Gray hair</a:t>
              </a: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0FC04F07-A68E-456D-91CD-58AF9971D5A5}"/>
                </a:ext>
              </a:extLst>
            </p:cNvPr>
            <p:cNvSpPr txBox="1"/>
            <p:nvPr/>
          </p:nvSpPr>
          <p:spPr>
            <a:xfrm>
              <a:off x="890503" y="1086933"/>
              <a:ext cx="818426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47" name="文字方塊 46">
              <a:extLst>
                <a:ext uri="{FF2B5EF4-FFF2-40B4-BE49-F238E27FC236}">
                  <a16:creationId xmlns:a16="http://schemas.microsoft.com/office/drawing/2014/main" id="{BBE60FC2-C647-4E63-A013-3A1BC3DCF09C}"/>
                </a:ext>
              </a:extLst>
            </p:cNvPr>
            <p:cNvSpPr txBox="1"/>
            <p:nvPr/>
          </p:nvSpPr>
          <p:spPr>
            <a:xfrm>
              <a:off x="1685121" y="1088716"/>
              <a:ext cx="818426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48" name="文字方塊 47">
              <a:extLst>
                <a:ext uri="{FF2B5EF4-FFF2-40B4-BE49-F238E27FC236}">
                  <a16:creationId xmlns:a16="http://schemas.microsoft.com/office/drawing/2014/main" id="{EB4AB70F-6D0C-45A9-9408-AE1FED60F9CA}"/>
                </a:ext>
              </a:extLst>
            </p:cNvPr>
            <p:cNvSpPr txBox="1"/>
            <p:nvPr/>
          </p:nvSpPr>
          <p:spPr>
            <a:xfrm>
              <a:off x="5110804" y="1082072"/>
              <a:ext cx="818426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2C1587C6-8F03-465A-8E00-1C69B694B840}"/>
                </a:ext>
              </a:extLst>
            </p:cNvPr>
            <p:cNvSpPr txBox="1"/>
            <p:nvPr/>
          </p:nvSpPr>
          <p:spPr>
            <a:xfrm>
              <a:off x="5905423" y="1083855"/>
              <a:ext cx="818426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Female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21443E71-95BA-433D-95F4-39B92D7BA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195878" y="3193508"/>
              <a:ext cx="356400" cy="356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4F307E51-5842-4E3C-9CE0-FB304B8A1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042981" y="2281354"/>
              <a:ext cx="356400" cy="3564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AB061F05-7E39-4DA2-B1F8-7725B3C92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5195878" y="2281354"/>
              <a:ext cx="356400" cy="3564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E1D8EDEF-F7C1-49C7-BDA6-5F23897E0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6449888" y="2725900"/>
              <a:ext cx="356400" cy="3564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01703E7F-4D8D-4E2E-8BB4-3E4FF299D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5629560" y="2725900"/>
              <a:ext cx="356400" cy="356400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A2D73CA2-BE80-4491-BFBE-112EDAE52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6042981" y="1374037"/>
              <a:ext cx="356400" cy="356400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51EF2DBB-5034-46CD-A4A9-AA23D5C22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5629560" y="1374037"/>
              <a:ext cx="356400" cy="35640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A0CF2E30-3A3F-4C37-A07A-25C6E5A37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6449888" y="3656930"/>
              <a:ext cx="356400" cy="35640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02709499-2CCB-4C4C-B747-D0E6C4CFF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5629560" y="1837045"/>
              <a:ext cx="356400" cy="356400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AD07B42E-5651-427A-B466-A95479C76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6449888" y="4102968"/>
              <a:ext cx="356400" cy="3564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8DA5EDA4-94D7-483E-98CB-C56EB48F3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5195878" y="4102968"/>
              <a:ext cx="356400" cy="3564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B9B2B350-2E53-403F-B67A-27A8EB9AD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6042981" y="3193508"/>
              <a:ext cx="356400" cy="3564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04CB9606-519B-419B-BA44-34BBA14CC1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6042981" y="3647847"/>
              <a:ext cx="356400" cy="3564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393D29B4-FC4B-475D-B539-59925B235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5629560" y="3647847"/>
              <a:ext cx="356400" cy="3564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D1E68914-03C3-45E6-B181-40975DC79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6449888" y="2281354"/>
              <a:ext cx="356400" cy="3564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A808EB8A-BC57-4E5D-B98C-01DC42534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5629560" y="2281354"/>
              <a:ext cx="356400" cy="3564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3B0FE53B-1B9A-49E9-BB1E-56E58FF8D7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6042981" y="2725900"/>
              <a:ext cx="356400" cy="3564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12D48CDA-A746-4F9D-AD0E-97DBE0E34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5195878" y="2725900"/>
              <a:ext cx="356400" cy="3564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384309FD-13AA-4607-A349-F689F40FC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6449888" y="1374037"/>
              <a:ext cx="356400" cy="356400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298C9B66-B8D8-46B3-B614-57B266809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5195878" y="1374037"/>
              <a:ext cx="356400" cy="356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54D7B74C-17C8-4661-8141-9DE60B1EC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6042981" y="1837045"/>
              <a:ext cx="356400" cy="356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B8BEFA99-416F-4657-980C-6AC5FE221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5195878" y="1837045"/>
              <a:ext cx="356400" cy="356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6B5E2D0D-66BC-4B3D-B513-EC79DE5FA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6042981" y="4112112"/>
              <a:ext cx="356400" cy="356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0113E4E6-4626-40C5-9B18-EA1C7CDB9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5629560" y="4110867"/>
              <a:ext cx="356400" cy="356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8EA41C30-4866-4C16-8E3B-7BDB83099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6449888" y="3193508"/>
              <a:ext cx="356400" cy="356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CB0B126-A661-4706-9059-A1509D5C0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5629560" y="3193508"/>
              <a:ext cx="356400" cy="356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B9A394A9-23F3-4A62-9556-A9A8E8E8E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6449888" y="1837045"/>
              <a:ext cx="356400" cy="356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E93FAB54-6395-4407-8AFC-5E5E71F8C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5195878" y="3659741"/>
              <a:ext cx="356400" cy="356400"/>
            </a:xfrm>
            <a:prstGeom prst="rect">
              <a:avLst/>
            </a:prstGeom>
          </p:spPr>
        </p:pic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C2BAA367-913B-4C60-A0A1-86054BF4E151}"/>
                </a:ext>
              </a:extLst>
            </p:cNvPr>
            <p:cNvSpPr txBox="1"/>
            <p:nvPr/>
          </p:nvSpPr>
          <p:spPr>
            <a:xfrm>
              <a:off x="215897" y="821638"/>
              <a:ext cx="5443303" cy="34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61" indent="-285761"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Unseen composition: </a:t>
              </a:r>
              <a:r>
                <a:rPr lang="en-US" altLang="zh-TW" sz="1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&lt;Straight hair, Black hair, Male</a:t>
              </a:r>
              <a:r>
                <a:rPr lang="en-US" altLang="zh-TW" sz="16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&gt;</a:t>
              </a:r>
              <a:endParaRPr lang="zh-TW" altLang="en-US" sz="16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2176A648-5198-4B00-9686-DC9B5A697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5167200" y="3195750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463DD51A-E904-4397-96D7-644BFBEA6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5617200" y="3645750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A8148FFC-C9C2-4EF8-91CA-924371402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2659372" y="1345237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A85AF2EF-C204-4D40-8F67-59BC1DBF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3069152" y="1345237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7A9B9E01-B1DF-4CB7-AFF3-D705285BB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3476500" y="1345237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B9E6FDBA-A64B-46F1-9FA2-2C6F8C525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3856718" y="1343682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3A5716B6-124A-4135-B2D7-0F17658F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2659372" y="1817591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80CD6B4E-1909-46B0-9B33-9C2BA8499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3069152" y="1808245"/>
              <a:ext cx="356400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7106CA08-027C-44E4-B8D4-548D651FC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3476500" y="1807183"/>
              <a:ext cx="356400" cy="356400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464EF152-B2C9-4CDC-879B-B812782AE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5171278" y="2274738"/>
              <a:ext cx="356400" cy="356400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8880B4C8-B07E-4A3A-A136-A39B4DBDD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3856718" y="1805543"/>
              <a:ext cx="356400" cy="3564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0284AFC8-B448-4BBF-A3CD-204A2EBAE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2659372" y="2266371"/>
              <a:ext cx="356400" cy="3564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BBDDD05C-0BCD-4FD6-A7EB-39482FE14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5621278" y="2724738"/>
              <a:ext cx="356400" cy="3564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20885DBD-3276-4459-84B2-3FEFC990F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3069152" y="2261223"/>
              <a:ext cx="356400" cy="3564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0DBF43D3-8A1D-481A-8AF7-1E298FEFE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3476500" y="2252554"/>
              <a:ext cx="356400" cy="3564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299B4901-855C-4FF2-A26D-A108E04E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3856718" y="2245938"/>
              <a:ext cx="356400" cy="3564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FFEEA9FF-22D6-4ED2-96D0-FE8782BC6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3476500" y="2711447"/>
              <a:ext cx="356400" cy="3564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6FE4FF34-B8F7-45C8-811C-A8DF2FD3B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2659372" y="2715053"/>
              <a:ext cx="356400" cy="3564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9C4C1867-2432-4C59-A648-6D3754935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069152" y="2714201"/>
              <a:ext cx="356400" cy="3564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FA85025B-1596-455D-9E59-4883D319C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3856718" y="2709685"/>
              <a:ext cx="356400" cy="356400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504B26F3-DFEF-4184-AAAC-42C624115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2659372" y="3161736"/>
              <a:ext cx="356400" cy="356400"/>
            </a:xfrm>
            <a:prstGeom prst="rect">
              <a:avLst/>
            </a:prstGeom>
          </p:spPr>
        </p:pic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FC31F7ED-BB79-4042-B569-528E84EA7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3069152" y="3161736"/>
              <a:ext cx="356400" cy="356400"/>
            </a:xfrm>
            <a:prstGeom prst="rect">
              <a:avLst/>
            </a:prstGeom>
          </p:spPr>
        </p:pic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F0D732A8-6829-4615-B793-93834555A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3476500" y="3156818"/>
              <a:ext cx="356400" cy="356400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6C22CA2F-7008-4126-8361-7E75D1AB0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3856718" y="3156818"/>
              <a:ext cx="356400" cy="356400"/>
            </a:xfrm>
            <a:prstGeom prst="rect">
              <a:avLst/>
            </a:prstGeom>
          </p:spPr>
        </p:pic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E9853A5B-59D7-4748-907F-F2D422F3B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2659372" y="3618110"/>
              <a:ext cx="356400" cy="356400"/>
            </a:xfrm>
            <a:prstGeom prst="rect">
              <a:avLst/>
            </a:prstGeom>
          </p:spPr>
        </p:pic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B1A09EF0-A299-4F8F-BF78-550F5DE7A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3069152" y="3623453"/>
              <a:ext cx="356400" cy="356400"/>
            </a:xfrm>
            <a:prstGeom prst="rect">
              <a:avLst/>
            </a:prstGeom>
          </p:spPr>
        </p:pic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77DE781F-519E-4613-960C-5055AB3CAB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3476500" y="3623453"/>
              <a:ext cx="356400" cy="356400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7B4B66AB-1A04-4E8D-BECC-F6CE2C082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3856718" y="3615557"/>
              <a:ext cx="356400" cy="356400"/>
            </a:xfrm>
            <a:prstGeom prst="rect">
              <a:avLst/>
            </a:pr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D8D9BB9A-119E-46AF-97CD-731DF0AA7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2659372" y="4074168"/>
              <a:ext cx="356400" cy="356400"/>
            </a:xfrm>
            <a:prstGeom prst="rect">
              <a:avLst/>
            </a:prstGeom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47B8E308-ACCF-4D79-B5E7-D672E5F3B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3069152" y="4077617"/>
              <a:ext cx="356400" cy="356400"/>
            </a:xfrm>
            <a:prstGeom prst="rect">
              <a:avLst/>
            </a:prstGeom>
          </p:spPr>
        </p:pic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0030E00A-D66F-4E22-8467-17468392C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3476500" y="4077617"/>
              <a:ext cx="356400" cy="356400"/>
            </a:xfrm>
            <a:prstGeom prst="rect">
              <a:avLst/>
            </a:prstGeom>
          </p:spPr>
        </p:pic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D24D6312-AD7A-4182-8D2F-38884E2D6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3856718" y="4069972"/>
              <a:ext cx="356400" cy="356400"/>
            </a:xfrm>
            <a:prstGeom prst="rect">
              <a:avLst/>
            </a:prstGeom>
          </p:spPr>
        </p:pic>
        <p:pic>
          <p:nvPicPr>
            <p:cNvPr id="111" name="圖片 110">
              <a:extLst>
                <a:ext uri="{FF2B5EF4-FFF2-40B4-BE49-F238E27FC236}">
                  <a16:creationId xmlns:a16="http://schemas.microsoft.com/office/drawing/2014/main" id="{561E3C1C-5AAA-4692-9DAA-ABED1376D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6994971" y="1366379"/>
              <a:ext cx="356400" cy="356400"/>
            </a:xfrm>
            <a:prstGeom prst="rect">
              <a:avLst/>
            </a:prstGeom>
          </p:spPr>
        </p:pic>
        <p:pic>
          <p:nvPicPr>
            <p:cNvPr id="112" name="圖片 111">
              <a:extLst>
                <a:ext uri="{FF2B5EF4-FFF2-40B4-BE49-F238E27FC236}">
                  <a16:creationId xmlns:a16="http://schemas.microsoft.com/office/drawing/2014/main" id="{1E1FDBDD-E087-4CF5-92DF-3845ADE1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8242568" y="1360629"/>
              <a:ext cx="356400" cy="356400"/>
            </a:xfrm>
            <a:prstGeom prst="rect">
              <a:avLst/>
            </a:prstGeom>
          </p:spPr>
        </p:pic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E88D54C8-C0BE-4C02-9D0E-8210A81DB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7404930" y="1366379"/>
              <a:ext cx="356400" cy="356400"/>
            </a:xfrm>
            <a:prstGeom prst="rect">
              <a:avLst/>
            </a:prstGeom>
          </p:spPr>
        </p:pic>
        <p:pic>
          <p:nvPicPr>
            <p:cNvPr id="114" name="圖片 113">
              <a:extLst>
                <a:ext uri="{FF2B5EF4-FFF2-40B4-BE49-F238E27FC236}">
                  <a16:creationId xmlns:a16="http://schemas.microsoft.com/office/drawing/2014/main" id="{70898B2A-8E4E-4ED9-92B3-7B94B02FC5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7827252" y="1366379"/>
              <a:ext cx="356400" cy="356400"/>
            </a:xfrm>
            <a:prstGeom prst="rect">
              <a:avLst/>
            </a:prstGeom>
          </p:spPr>
        </p:pic>
        <p:pic>
          <p:nvPicPr>
            <p:cNvPr id="115" name="圖片 114">
              <a:extLst>
                <a:ext uri="{FF2B5EF4-FFF2-40B4-BE49-F238E27FC236}">
                  <a16:creationId xmlns:a16="http://schemas.microsoft.com/office/drawing/2014/main" id="{EB455617-9202-486B-9E82-0027B1F60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6994971" y="1832158"/>
              <a:ext cx="356400" cy="356400"/>
            </a:xfrm>
            <a:prstGeom prst="rect">
              <a:avLst/>
            </a:prstGeom>
          </p:spPr>
        </p:pic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29792BF0-04C1-42B8-8973-FDD62A25D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7404930" y="1832158"/>
              <a:ext cx="356400" cy="356400"/>
            </a:xfrm>
            <a:prstGeom prst="rect">
              <a:avLst/>
            </a:prstGeom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127A03FD-E5CA-49A9-9F4B-15CA8577F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8242568" y="1831402"/>
              <a:ext cx="356400" cy="356400"/>
            </a:xfrm>
            <a:prstGeom prst="rect">
              <a:avLst/>
            </a:prstGeom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46DDC653-D88F-48EB-B8B4-693A2DF53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7827252" y="1828337"/>
              <a:ext cx="356400" cy="356400"/>
            </a:xfrm>
            <a:prstGeom prst="rect">
              <a:avLst/>
            </a:prstGeom>
          </p:spPr>
        </p:pic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D6487E10-FDAB-47DD-B4B3-FE0D60E01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/>
            <a:stretch>
              <a:fillRect/>
            </a:stretch>
          </p:blipFill>
          <p:spPr>
            <a:xfrm>
              <a:off x="7404930" y="2281354"/>
              <a:ext cx="356400" cy="356400"/>
            </a:xfrm>
            <a:prstGeom prst="rect">
              <a:avLst/>
            </a:prstGeom>
          </p:spPr>
        </p:pic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FC1E7840-9C51-4BEA-BE4B-220CC17D4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/>
            <a:stretch>
              <a:fillRect/>
            </a:stretch>
          </p:blipFill>
          <p:spPr>
            <a:xfrm>
              <a:off x="6994971" y="2290023"/>
              <a:ext cx="356400" cy="3564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C0E72AB4-E874-44C4-8B2A-C8CEDED4A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/>
            <a:stretch>
              <a:fillRect/>
            </a:stretch>
          </p:blipFill>
          <p:spPr>
            <a:xfrm>
              <a:off x="8242568" y="2290023"/>
              <a:ext cx="356400" cy="3564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5067AFF9-C0B7-4EC7-97AE-9D2754D5B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/>
            <a:stretch>
              <a:fillRect/>
            </a:stretch>
          </p:blipFill>
          <p:spPr>
            <a:xfrm>
              <a:off x="7827252" y="2290023"/>
              <a:ext cx="356400" cy="3564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3DE96B44-E43F-4721-A119-9A6186F7B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/>
            <a:stretch>
              <a:fillRect/>
            </a:stretch>
          </p:blipFill>
          <p:spPr>
            <a:xfrm>
              <a:off x="6994971" y="2724738"/>
              <a:ext cx="356400" cy="3564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CDDDF472-C2F2-406C-838F-3FF53D7FB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/>
            <a:stretch>
              <a:fillRect/>
            </a:stretch>
          </p:blipFill>
          <p:spPr>
            <a:xfrm>
              <a:off x="7404930" y="2724738"/>
              <a:ext cx="356400" cy="3564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66CF6FF1-C051-4C16-93EE-1D0FDC513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7827252" y="2725685"/>
              <a:ext cx="356400" cy="3564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5425C529-BC41-487E-99C0-4A8D8B6BE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/>
            <a:stretch>
              <a:fillRect/>
            </a:stretch>
          </p:blipFill>
          <p:spPr>
            <a:xfrm>
              <a:off x="8242568" y="2724738"/>
              <a:ext cx="356400" cy="3564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B0AAF0C8-9B7A-48D0-ABDD-771F47CDA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6994971" y="3193508"/>
              <a:ext cx="356400" cy="3564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2F4D2370-B315-4879-A7BF-C59DE9FAB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7404930" y="3193508"/>
              <a:ext cx="356400" cy="3564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B36A374A-9231-435F-95B8-58F9CA6C8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7827252" y="3193508"/>
              <a:ext cx="356400" cy="356400"/>
            </a:xfrm>
            <a:prstGeom prst="rect">
              <a:avLst/>
            </a:prstGeom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68AC3C7A-433D-4B06-8702-747168F88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8242568" y="3190536"/>
              <a:ext cx="356400" cy="356400"/>
            </a:xfrm>
            <a:prstGeom prst="rect">
              <a:avLst/>
            </a:prstGeom>
          </p:spPr>
        </p:pic>
        <p:pic>
          <p:nvPicPr>
            <p:cNvPr id="131" name="圖片 130">
              <a:extLst>
                <a:ext uri="{FF2B5EF4-FFF2-40B4-BE49-F238E27FC236}">
                  <a16:creationId xmlns:a16="http://schemas.microsoft.com/office/drawing/2014/main" id="{8D32C486-F2DD-401F-B225-CADAE8945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7827252" y="3642279"/>
              <a:ext cx="356400" cy="356400"/>
            </a:xfrm>
            <a:prstGeom prst="rect">
              <a:avLst/>
            </a:prstGeom>
          </p:spPr>
        </p:pic>
        <p:pic>
          <p:nvPicPr>
            <p:cNvPr id="132" name="圖片 131">
              <a:extLst>
                <a:ext uri="{FF2B5EF4-FFF2-40B4-BE49-F238E27FC236}">
                  <a16:creationId xmlns:a16="http://schemas.microsoft.com/office/drawing/2014/main" id="{985C23A1-CF8B-4D7B-A3DF-67ADB6F6D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6994971" y="3649752"/>
              <a:ext cx="356400" cy="356400"/>
            </a:xfrm>
            <a:prstGeom prst="rect">
              <a:avLst/>
            </a:prstGeom>
          </p:spPr>
        </p:pic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9DA858F3-8117-42A7-A002-B4B470AFB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7404930" y="3652791"/>
              <a:ext cx="356400" cy="356400"/>
            </a:xfrm>
            <a:prstGeom prst="rect">
              <a:avLst/>
            </a:prstGeom>
          </p:spPr>
        </p:pic>
        <p:pic>
          <p:nvPicPr>
            <p:cNvPr id="134" name="圖片 133">
              <a:extLst>
                <a:ext uri="{FF2B5EF4-FFF2-40B4-BE49-F238E27FC236}">
                  <a16:creationId xmlns:a16="http://schemas.microsoft.com/office/drawing/2014/main" id="{979DF03E-D19D-4227-B7D8-0E2F3E833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/>
            <a:stretch>
              <a:fillRect/>
            </a:stretch>
          </p:blipFill>
          <p:spPr>
            <a:xfrm>
              <a:off x="8242568" y="3640753"/>
              <a:ext cx="356400" cy="356400"/>
            </a:xfrm>
            <a:prstGeom prst="rect">
              <a:avLst/>
            </a:prstGeom>
          </p:spPr>
        </p:pic>
        <p:pic>
          <p:nvPicPr>
            <p:cNvPr id="135" name="圖片 134">
              <a:extLst>
                <a:ext uri="{FF2B5EF4-FFF2-40B4-BE49-F238E27FC236}">
                  <a16:creationId xmlns:a16="http://schemas.microsoft.com/office/drawing/2014/main" id="{BC78D3E7-462C-4BA0-A3FD-7FED77E6C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4"/>
            <a:stretch>
              <a:fillRect/>
            </a:stretch>
          </p:blipFill>
          <p:spPr>
            <a:xfrm>
              <a:off x="7404930" y="4099620"/>
              <a:ext cx="356400" cy="356400"/>
            </a:xfrm>
            <a:prstGeom prst="rect">
              <a:avLst/>
            </a:prstGeom>
          </p:spPr>
        </p:pic>
        <p:pic>
          <p:nvPicPr>
            <p:cNvPr id="136" name="圖片 135">
              <a:extLst>
                <a:ext uri="{FF2B5EF4-FFF2-40B4-BE49-F238E27FC236}">
                  <a16:creationId xmlns:a16="http://schemas.microsoft.com/office/drawing/2014/main" id="{8E2B81EB-7E51-4465-B334-17DFD0BEC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5"/>
            <a:stretch>
              <a:fillRect/>
            </a:stretch>
          </p:blipFill>
          <p:spPr>
            <a:xfrm>
              <a:off x="6994971" y="4096993"/>
              <a:ext cx="356400" cy="356400"/>
            </a:xfrm>
            <a:prstGeom prst="rect">
              <a:avLst/>
            </a:prstGeom>
          </p:spPr>
        </p:pic>
        <p:pic>
          <p:nvPicPr>
            <p:cNvPr id="137" name="圖片 136">
              <a:extLst>
                <a:ext uri="{FF2B5EF4-FFF2-40B4-BE49-F238E27FC236}">
                  <a16:creationId xmlns:a16="http://schemas.microsoft.com/office/drawing/2014/main" id="{073C9C77-F23B-4317-8384-D7313F519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6"/>
            <a:stretch>
              <a:fillRect/>
            </a:stretch>
          </p:blipFill>
          <p:spPr>
            <a:xfrm>
              <a:off x="7827252" y="4096037"/>
              <a:ext cx="356400" cy="356400"/>
            </a:xfrm>
            <a:prstGeom prst="rect">
              <a:avLst/>
            </a:prstGeom>
          </p:spPr>
        </p:pic>
        <p:pic>
          <p:nvPicPr>
            <p:cNvPr id="138" name="圖片 137">
              <a:extLst>
                <a:ext uri="{FF2B5EF4-FFF2-40B4-BE49-F238E27FC236}">
                  <a16:creationId xmlns:a16="http://schemas.microsoft.com/office/drawing/2014/main" id="{0F751861-E4FC-41EF-8F67-FDEB67FD8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7"/>
            <a:stretch>
              <a:fillRect/>
            </a:stretch>
          </p:blipFill>
          <p:spPr>
            <a:xfrm>
              <a:off x="8242568" y="4087651"/>
              <a:ext cx="356400" cy="356400"/>
            </a:xfrm>
            <a:prstGeom prst="rect">
              <a:avLst/>
            </a:prstGeom>
          </p:spPr>
        </p:pic>
        <p:sp>
          <p:nvSpPr>
            <p:cNvPr id="139" name="矩形: 圓角 138">
              <a:extLst>
                <a:ext uri="{FF2B5EF4-FFF2-40B4-BE49-F238E27FC236}">
                  <a16:creationId xmlns:a16="http://schemas.microsoft.com/office/drawing/2014/main" id="{67CCF62E-096A-4BFE-B1C4-775F4C7BEA61}"/>
                </a:ext>
              </a:extLst>
            </p:cNvPr>
            <p:cNvSpPr/>
            <p:nvPr/>
          </p:nvSpPr>
          <p:spPr>
            <a:xfrm>
              <a:off x="6911670" y="1285418"/>
              <a:ext cx="1765808" cy="327938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140" name="矩形: 圓角 139">
              <a:extLst>
                <a:ext uri="{FF2B5EF4-FFF2-40B4-BE49-F238E27FC236}">
                  <a16:creationId xmlns:a16="http://schemas.microsoft.com/office/drawing/2014/main" id="{4E5725E0-59D4-4F23-8233-98F6F24AEA00}"/>
                </a:ext>
              </a:extLst>
            </p:cNvPr>
            <p:cNvSpPr/>
            <p:nvPr/>
          </p:nvSpPr>
          <p:spPr>
            <a:xfrm>
              <a:off x="2561440" y="1285418"/>
              <a:ext cx="1765808" cy="327938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1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C414BE66-2EBE-4AE8-8A11-7E140DBA7B5B}"/>
              </a:ext>
            </a:extLst>
          </p:cNvPr>
          <p:cNvGrpSpPr/>
          <p:nvPr/>
        </p:nvGrpSpPr>
        <p:grpSpPr>
          <a:xfrm>
            <a:off x="55977" y="821638"/>
            <a:ext cx="8324869" cy="3901849"/>
            <a:chOff x="55977" y="821638"/>
            <a:chExt cx="8324869" cy="3909346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C4456CE8-42B7-458D-89E7-FA7B0A49B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840" y="3547776"/>
              <a:ext cx="356988" cy="356988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A8BFE7D9-A39B-4C2F-96CF-F33EA0830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840" y="3986549"/>
              <a:ext cx="356988" cy="356988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8E6282FD-FE84-402F-A467-670B14466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840" y="3098607"/>
              <a:ext cx="356988" cy="356988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13EF5093-CB9A-4466-8C7C-FE1D6D33F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840" y="2654943"/>
              <a:ext cx="356988" cy="356988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9F89A998-174A-42D2-9482-5E5AC4164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840" y="1753090"/>
              <a:ext cx="356988" cy="356988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FB9C38C5-9148-4EA3-BE48-157545765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840" y="1296834"/>
              <a:ext cx="356988" cy="356988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18905A10-07AB-4D78-9EE6-A6ABA02FE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09" y="2208692"/>
              <a:ext cx="356988" cy="356988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A11F9E7E-28DE-4FBE-9CE9-821C970EB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09" y="3986549"/>
              <a:ext cx="356988" cy="356988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E6CE75A-DC55-4F29-B329-C768EFB7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09" y="2654943"/>
              <a:ext cx="356988" cy="356988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3B4C0C1-4DDD-4E21-8114-B7D5CEC62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361" y="2208692"/>
              <a:ext cx="356988" cy="356988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08EFA05E-E46F-4350-A2FE-0CC42AF02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09" y="1753090"/>
              <a:ext cx="356988" cy="356988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AAB807FC-55B4-4F28-95C5-8FD8761E8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09" y="1296834"/>
              <a:ext cx="356988" cy="356988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25F99094-9459-42CF-85F7-A0E380C8E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361" y="1296834"/>
              <a:ext cx="356988" cy="356988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CC0C8B72-50A9-4B41-9AA5-DB24A9A36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361" y="3986549"/>
              <a:ext cx="356988" cy="356988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37329461-62B2-4610-8087-A2C51A535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361" y="2654943"/>
              <a:ext cx="356988" cy="356988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3A05B0BF-84E8-4FA6-BC9E-62A29D095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09" y="3547776"/>
              <a:ext cx="356988" cy="356988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EBC4415-2FE2-46F4-B4A3-252B5D2FF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109" y="3098607"/>
              <a:ext cx="356988" cy="356988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B59C539-F9EC-4107-9AF4-12898871D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840" y="2208692"/>
              <a:ext cx="356988" cy="356988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7E3E0C48-CEC0-4F0E-B3DF-96FC106D1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361" y="1753090"/>
              <a:ext cx="356988" cy="356988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FC9C11A-A225-449A-82AD-BDBC0F43D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361" y="3547776"/>
              <a:ext cx="356988" cy="356988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9FE142EE-E025-41E4-8108-D7720651B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9361" y="3098607"/>
              <a:ext cx="356988" cy="356988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D1E98CD8-4642-42FC-9C89-CB28BF7DF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369" y="3138688"/>
              <a:ext cx="356400" cy="3564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78D19FEF-713B-4DB8-AF9B-28B68DC9E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369" y="4026630"/>
              <a:ext cx="356400" cy="356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FDA093E1-4F2A-4702-9F64-C5BF6545D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398" y="3587857"/>
              <a:ext cx="356400" cy="3564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07E66F4F-F1EB-4D74-9729-3C3DC98B1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369" y="1793171"/>
              <a:ext cx="356400" cy="3564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DA99FF0E-A7BA-4C0D-AD01-9722E8FD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398" y="2248773"/>
              <a:ext cx="356400" cy="356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C47FDE4-6DEC-40A1-B842-4EEE26418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840" y="2655531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EBA8A637-1C93-4539-8B5A-CF0B19465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657" y="3587857"/>
              <a:ext cx="356400" cy="356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37292C98-D8CE-4431-83D4-538E67DC4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657" y="2248773"/>
              <a:ext cx="356400" cy="356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6895D870-D338-41C6-B78B-165F330A5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398" y="1336915"/>
              <a:ext cx="356400" cy="356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B038E278-5623-40CB-B486-556DC6F05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657" y="1793171"/>
              <a:ext cx="356400" cy="356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6E192E2C-16C8-4E76-BFC4-EDD35BAA8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657" y="3138688"/>
              <a:ext cx="356400" cy="356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730AD317-EACC-4A8D-9D8C-B8E78DC26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398" y="3138688"/>
              <a:ext cx="356400" cy="35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D504433C-7784-4B4D-85DB-BADB43D26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398" y="1793171"/>
              <a:ext cx="356400" cy="356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EC7D60E-E238-4522-84B3-AD75B703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657" y="1336915"/>
              <a:ext cx="356400" cy="356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C72DA02A-AC62-4AFA-8593-0AA72B81C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369" y="3587857"/>
              <a:ext cx="356400" cy="356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A11DC6D8-708A-4495-8701-0FE63DDB2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398" y="2695024"/>
              <a:ext cx="356400" cy="356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46AF79CE-F874-40C4-B55B-100B08F17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657" y="4026630"/>
              <a:ext cx="356400" cy="3564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F4257D4C-44CD-478C-BADE-C80ADD23C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369" y="2248773"/>
              <a:ext cx="356400" cy="3564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0438F91F-A257-4847-A72B-D0F89115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657" y="2695024"/>
              <a:ext cx="356400" cy="3564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F37C006F-EA0F-4639-98E9-7F80F8B92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369" y="2695024"/>
              <a:ext cx="356400" cy="3564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59558221-8DAE-4FF2-AB87-86C4E32F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8369" y="1336915"/>
              <a:ext cx="356400" cy="356400"/>
            </a:xfrm>
            <a:prstGeom prst="rect">
              <a:avLst/>
            </a:prstGeom>
          </p:spPr>
        </p:pic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2BF632CD-0881-4F38-9167-9B81AEAE3831}"/>
                </a:ext>
              </a:extLst>
            </p:cNvPr>
            <p:cNvSpPr txBox="1"/>
            <p:nvPr/>
          </p:nvSpPr>
          <p:spPr>
            <a:xfrm>
              <a:off x="1121545" y="4446488"/>
              <a:ext cx="2339427" cy="28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(a) Add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056DE7CB-6858-428F-B790-EF8D679B5EBF}"/>
                </a:ext>
              </a:extLst>
            </p:cNvPr>
            <p:cNvSpPr txBox="1"/>
            <p:nvPr/>
          </p:nvSpPr>
          <p:spPr>
            <a:xfrm>
              <a:off x="5393462" y="4446488"/>
              <a:ext cx="2613891" cy="28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(b) </a:t>
              </a:r>
              <a:r>
                <a:rPr lang="en-US" altLang="zh-TW" sz="12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AdaGN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60132713-7683-4D32-8EB5-B2E6E12E2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39" y="1336915"/>
              <a:ext cx="356400" cy="3564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DA2527C1-27E6-43F8-83ED-F9BA5270C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178" y="1336915"/>
              <a:ext cx="356400" cy="3564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27AEA651-EB76-40E1-8E08-DCABC0061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39" y="1793171"/>
              <a:ext cx="356400" cy="3564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1DFAACB7-7760-4DC7-832F-A513ED65B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562" y="1336915"/>
              <a:ext cx="356400" cy="3564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3764C9A2-609E-4A43-BEE8-CFA838A90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178" y="1793171"/>
              <a:ext cx="356400" cy="356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5FA88FBC-28AD-474C-AF0C-23CC14D85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39" y="2248773"/>
              <a:ext cx="356400" cy="3564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C734994B-7B11-46A2-9C4A-5EDD31E512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562" y="1793171"/>
              <a:ext cx="356400" cy="3564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2296ED82-2FA4-4497-AF83-4FFC592DF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178" y="2248773"/>
              <a:ext cx="356400" cy="3564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9AE24E45-C20F-4A2B-B510-96D8E0B5E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562" y="2248773"/>
              <a:ext cx="356400" cy="356400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44457F99-E6B9-4827-AA56-9939C0C08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39" y="2695024"/>
              <a:ext cx="356400" cy="356400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35A67948-4E22-4FDC-B72D-5828AA833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178" y="2695024"/>
              <a:ext cx="356400" cy="35640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E2CF55EF-9760-4087-B34F-5C08E3A0F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562" y="2695024"/>
              <a:ext cx="356400" cy="35640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C2C51E74-28BB-4372-9DCC-13772C813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39" y="3138688"/>
              <a:ext cx="356400" cy="356400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50C3677F-ADCC-4503-BD2F-AD11B7A61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178" y="3138688"/>
              <a:ext cx="356400" cy="3564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0EF7236D-6A14-4A49-BD7F-4640960C2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562" y="3138688"/>
              <a:ext cx="356400" cy="3564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EBD5C128-977B-4797-BBEA-16571975A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39" y="3587857"/>
              <a:ext cx="356400" cy="3564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92508CB3-2000-4A94-BE93-74F48367D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178" y="3587857"/>
              <a:ext cx="356400" cy="3564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675F7014-7B81-4682-9895-EE342AC76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562" y="3587857"/>
              <a:ext cx="356400" cy="3564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3BF278E6-86AE-4699-8661-41BE7250E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239" y="4026630"/>
              <a:ext cx="356400" cy="3564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51E88740-7400-45D1-8265-2D0EA7D41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3178" y="4026630"/>
              <a:ext cx="356400" cy="3564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D1E63CAB-2922-4A9E-B2E9-AE22DF17FC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4562" y="4026630"/>
              <a:ext cx="356400" cy="3564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B0C4FC3C-8172-4FE1-8E74-7FAB6E03D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840" y="1297422"/>
              <a:ext cx="356400" cy="3564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19BFD6A-9065-4A39-8132-1F6AE5BE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986" y="1297422"/>
              <a:ext cx="356400" cy="356400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1C06A3B6-2806-49A4-BF62-D01A46E80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518" y="1297422"/>
              <a:ext cx="356400" cy="356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8F3533DA-A686-4EF6-8AD0-462BEB9AB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840" y="1753678"/>
              <a:ext cx="356400" cy="356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EFB8A2FB-3154-4287-9C04-A10196EC5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518" y="1753678"/>
              <a:ext cx="356400" cy="356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3AB9F902-276F-47D8-81DB-578DCBF43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986" y="1753678"/>
              <a:ext cx="356400" cy="356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EA8AF113-F443-42D7-BC12-A30CAECFE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840" y="2209280"/>
              <a:ext cx="356400" cy="356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C66287AB-AC34-46DC-A989-3D407FFFA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986" y="2209280"/>
              <a:ext cx="356400" cy="356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C841DB5-A992-4F00-8365-BF2C0A591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518" y="2209280"/>
              <a:ext cx="356400" cy="356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3F14DA71-FC98-4C04-9FBD-CEC322088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986" y="2655531"/>
              <a:ext cx="356400" cy="356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DE1114D4-BDCB-4AD9-85F9-57CE25F79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518" y="2655531"/>
              <a:ext cx="356400" cy="356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0D8C454F-D1A9-45CF-B4B3-D50984DF6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840" y="3099195"/>
              <a:ext cx="356400" cy="356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7FD0023D-6098-47F5-BA61-ED3E2558A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518" y="3099195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24AB7B3E-39BA-44F4-9192-F8228C136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986" y="3099195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368DE3B0-643D-40E4-94FC-7C1ADA0A5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986" y="3548364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4CA97BD7-C1EC-4EF0-8A46-504DA4080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840" y="3548364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92A25985-ABF2-407A-B9E3-7E45103DB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518" y="3548364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5F84551F-5545-435B-9AF2-D2511A1C9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0986" y="3987137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117447BA-C3D4-4643-B1FC-114CE0F7D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840" y="3987137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DC3EB1EE-DCD6-4513-AE0C-81627BE60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518" y="3987137"/>
              <a:ext cx="356400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EC17366A-2A93-4390-B958-51E755C8D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398" y="4026630"/>
              <a:ext cx="356400" cy="356400"/>
            </a:xfrm>
            <a:prstGeom prst="rect">
              <a:avLst/>
            </a:prstGeom>
          </p:spPr>
        </p:pic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72622F1C-D274-4C08-BF48-1C33DC76CF08}"/>
                </a:ext>
              </a:extLst>
            </p:cNvPr>
            <p:cNvSpPr txBox="1"/>
            <p:nvPr/>
          </p:nvSpPr>
          <p:spPr>
            <a:xfrm>
              <a:off x="60372" y="1314691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459E4314-79E2-4654-A8D9-7C128554E460}"/>
                </a:ext>
              </a:extLst>
            </p:cNvPr>
            <p:cNvSpPr txBox="1"/>
            <p:nvPr/>
          </p:nvSpPr>
          <p:spPr>
            <a:xfrm>
              <a:off x="60372" y="1769950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CBC140C9-E406-4E4D-99A9-2F5F3ACBB554}"/>
                </a:ext>
              </a:extLst>
            </p:cNvPr>
            <p:cNvSpPr txBox="1"/>
            <p:nvPr/>
          </p:nvSpPr>
          <p:spPr>
            <a:xfrm>
              <a:off x="55977" y="2209134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E119D7B8-847B-427B-9CB1-53668944CD50}"/>
                </a:ext>
              </a:extLst>
            </p:cNvPr>
            <p:cNvSpPr txBox="1"/>
            <p:nvPr/>
          </p:nvSpPr>
          <p:spPr>
            <a:xfrm>
              <a:off x="65359" y="2664814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FABA22E9-94B8-497D-9023-CFF6E3F5EC5D}"/>
                </a:ext>
              </a:extLst>
            </p:cNvPr>
            <p:cNvSpPr txBox="1"/>
            <p:nvPr/>
          </p:nvSpPr>
          <p:spPr>
            <a:xfrm>
              <a:off x="65868" y="3120494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D0107724-B90B-4AFC-A2A1-A4B2C35576EA}"/>
                </a:ext>
              </a:extLst>
            </p:cNvPr>
            <p:cNvSpPr txBox="1"/>
            <p:nvPr/>
          </p:nvSpPr>
          <p:spPr>
            <a:xfrm>
              <a:off x="65687" y="3605257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5B5E1BB6-5C11-4547-B8F2-B87918A2A099}"/>
                </a:ext>
              </a:extLst>
            </p:cNvPr>
            <p:cNvSpPr txBox="1"/>
            <p:nvPr/>
          </p:nvSpPr>
          <p:spPr>
            <a:xfrm>
              <a:off x="59531" y="4111432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F528985D-3FDE-42EF-80E9-F578CB7980A7}"/>
                </a:ext>
              </a:extLst>
            </p:cNvPr>
            <p:cNvSpPr txBox="1"/>
            <p:nvPr/>
          </p:nvSpPr>
          <p:spPr>
            <a:xfrm>
              <a:off x="4245704" y="1324679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BA02CA0E-996F-4FD0-BD6A-05D076C6129F}"/>
                </a:ext>
              </a:extLst>
            </p:cNvPr>
            <p:cNvSpPr txBox="1"/>
            <p:nvPr/>
          </p:nvSpPr>
          <p:spPr>
            <a:xfrm>
              <a:off x="4245704" y="1779938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EB248C5B-DE12-49AA-9B69-4CA4D8E83EBC}"/>
                </a:ext>
              </a:extLst>
            </p:cNvPr>
            <p:cNvSpPr txBox="1"/>
            <p:nvPr/>
          </p:nvSpPr>
          <p:spPr>
            <a:xfrm>
              <a:off x="4241309" y="2219123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6526487-2D85-4072-B12C-76CCBAC86BCE}"/>
                </a:ext>
              </a:extLst>
            </p:cNvPr>
            <p:cNvSpPr txBox="1"/>
            <p:nvPr/>
          </p:nvSpPr>
          <p:spPr>
            <a:xfrm>
              <a:off x="4250691" y="2674801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7021177B-35A2-458D-B5CC-776789AE87FE}"/>
                </a:ext>
              </a:extLst>
            </p:cNvPr>
            <p:cNvSpPr txBox="1"/>
            <p:nvPr/>
          </p:nvSpPr>
          <p:spPr>
            <a:xfrm>
              <a:off x="4251199" y="3130482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3BBFFECE-7AE3-42E3-A6A5-0E7D78946DE5}"/>
                </a:ext>
              </a:extLst>
            </p:cNvPr>
            <p:cNvSpPr txBox="1"/>
            <p:nvPr/>
          </p:nvSpPr>
          <p:spPr>
            <a:xfrm>
              <a:off x="4251019" y="3615245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B39F3428-C8EE-4500-9E33-66F6D1A17BE7}"/>
                </a:ext>
              </a:extLst>
            </p:cNvPr>
            <p:cNvSpPr txBox="1"/>
            <p:nvPr/>
          </p:nvSpPr>
          <p:spPr>
            <a:xfrm>
              <a:off x="4244862" y="4121420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3DB1FF1F-0327-4BCE-A49C-CF0D9D62DF93}"/>
                </a:ext>
              </a:extLst>
            </p:cNvPr>
            <p:cNvSpPr txBox="1"/>
            <p:nvPr/>
          </p:nvSpPr>
          <p:spPr>
            <a:xfrm>
              <a:off x="215899" y="821638"/>
              <a:ext cx="3775881" cy="34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61" indent="-285761"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Unseen composition: </a:t>
              </a:r>
              <a:r>
                <a:rPr lang="en-US" altLang="zh-TW" sz="1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&lt;Heel, Slipper&gt;</a:t>
              </a:r>
              <a:endParaRPr lang="zh-TW" altLang="en-US" sz="16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969F3655-B179-40EE-BB1E-5E68C5A34704}"/>
                </a:ext>
              </a:extLst>
            </p:cNvPr>
            <p:cNvSpPr/>
            <p:nvPr/>
          </p:nvSpPr>
          <p:spPr>
            <a:xfrm>
              <a:off x="2462520" y="1287349"/>
              <a:ext cx="1458936" cy="322788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48626EDF-F242-4445-87BE-100C00F2EBAA}"/>
                </a:ext>
              </a:extLst>
            </p:cNvPr>
            <p:cNvSpPr/>
            <p:nvPr/>
          </p:nvSpPr>
          <p:spPr>
            <a:xfrm>
              <a:off x="6921910" y="1285740"/>
              <a:ext cx="1458936" cy="322788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5744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664044"/>
            <a:ext cx="12192000" cy="374511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椭圆 14"/>
          <p:cNvSpPr/>
          <p:nvPr/>
        </p:nvSpPr>
        <p:spPr>
          <a:xfrm>
            <a:off x="5223669" y="1030556"/>
            <a:ext cx="1708896" cy="170889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19" tIns="60960" rIns="121919" bIns="6096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2400"/>
          </a:p>
        </p:txBody>
      </p:sp>
      <p:grpSp>
        <p:nvGrpSpPr>
          <p:cNvPr id="16" name="组合 15"/>
          <p:cNvGrpSpPr/>
          <p:nvPr/>
        </p:nvGrpSpPr>
        <p:grpSpPr>
          <a:xfrm>
            <a:off x="5489769" y="1448848"/>
            <a:ext cx="1176713" cy="1026387"/>
            <a:chOff x="4675188" y="2882900"/>
            <a:chExt cx="360362" cy="314325"/>
          </a:xfrm>
          <a:solidFill>
            <a:schemeClr val="tx2">
              <a:lumMod val="50000"/>
            </a:schemeClr>
          </a:solidFill>
        </p:grpSpPr>
        <p:sp>
          <p:nvSpPr>
            <p:cNvPr id="18" name="AutoShape 43"/>
            <p:cNvSpPr/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4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6" name="AutoShape 44"/>
            <p:cNvSpPr/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4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sp>
          <p:nvSpPr>
            <p:cNvPr id="27" name="AutoShape 45"/>
            <p:cNvSpPr/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5400" tIns="25400" rIns="25400" bIns="25400" anchor="ctr"/>
            <a:lstStyle/>
            <a:p>
              <a:pPr algn="ctr" defTabSz="304804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</p:grpSp>
      <p:sp>
        <p:nvSpPr>
          <p:cNvPr id="29" name="矩形 28"/>
          <p:cNvSpPr/>
          <p:nvPr/>
        </p:nvSpPr>
        <p:spPr bwMode="auto">
          <a:xfrm>
            <a:off x="3844487" y="3064679"/>
            <a:ext cx="4503028" cy="9130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5333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cxnSp>
        <p:nvCxnSpPr>
          <p:cNvPr id="32" name="直接连接符 31"/>
          <p:cNvCxnSpPr/>
          <p:nvPr/>
        </p:nvCxnSpPr>
        <p:spPr>
          <a:xfrm>
            <a:off x="5560945" y="4431140"/>
            <a:ext cx="107012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5098133" y="4637185"/>
            <a:ext cx="1995748" cy="42744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67" dirty="0">
                <a:solidFill>
                  <a:schemeClr val="bg1"/>
                </a:solidFill>
                <a:latin typeface="+mj-lt"/>
              </a:rPr>
              <a:t>PART ONE</a:t>
            </a:r>
            <a:endParaRPr lang="zh-CN" altLang="en-US" sz="1867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群組 104">
            <a:extLst>
              <a:ext uri="{FF2B5EF4-FFF2-40B4-BE49-F238E27FC236}">
                <a16:creationId xmlns:a16="http://schemas.microsoft.com/office/drawing/2014/main" id="{931E50D5-EDCF-43FF-A5F5-36049DBEE578}"/>
              </a:ext>
            </a:extLst>
          </p:cNvPr>
          <p:cNvGrpSpPr/>
          <p:nvPr/>
        </p:nvGrpSpPr>
        <p:grpSpPr>
          <a:xfrm>
            <a:off x="55977" y="821638"/>
            <a:ext cx="8396739" cy="3901849"/>
            <a:chOff x="55977" y="821638"/>
            <a:chExt cx="8396739" cy="3909346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B6D48E3E-36C1-40DD-A6FC-5D781AE0CA90}"/>
                </a:ext>
              </a:extLst>
            </p:cNvPr>
            <p:cNvSpPr txBox="1"/>
            <p:nvPr/>
          </p:nvSpPr>
          <p:spPr>
            <a:xfrm>
              <a:off x="1121545" y="4446488"/>
              <a:ext cx="2339427" cy="28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(c) IC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B66FE48F-0CBA-4D5C-8AD1-877803630D67}"/>
                </a:ext>
              </a:extLst>
            </p:cNvPr>
            <p:cNvSpPr txBox="1"/>
            <p:nvPr/>
          </p:nvSpPr>
          <p:spPr>
            <a:xfrm>
              <a:off x="5393462" y="4446488"/>
              <a:ext cx="2613891" cy="284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(d) CA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4" name="文字方塊 3">
              <a:extLst>
                <a:ext uri="{FF2B5EF4-FFF2-40B4-BE49-F238E27FC236}">
                  <a16:creationId xmlns:a16="http://schemas.microsoft.com/office/drawing/2014/main" id="{0FE03AC5-3A87-4751-9228-576EB0A2A4F0}"/>
                </a:ext>
              </a:extLst>
            </p:cNvPr>
            <p:cNvSpPr txBox="1"/>
            <p:nvPr/>
          </p:nvSpPr>
          <p:spPr>
            <a:xfrm>
              <a:off x="60372" y="1314691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2E23D671-BB6C-4177-88D4-07348F0E02F4}"/>
                </a:ext>
              </a:extLst>
            </p:cNvPr>
            <p:cNvSpPr txBox="1"/>
            <p:nvPr/>
          </p:nvSpPr>
          <p:spPr>
            <a:xfrm>
              <a:off x="60372" y="1769950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FAD36338-B667-4018-A35E-21630F3F936E}"/>
                </a:ext>
              </a:extLst>
            </p:cNvPr>
            <p:cNvSpPr txBox="1"/>
            <p:nvPr/>
          </p:nvSpPr>
          <p:spPr>
            <a:xfrm>
              <a:off x="55977" y="2209134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BF3133AC-B316-494E-861E-DA462709CB79}"/>
                </a:ext>
              </a:extLst>
            </p:cNvPr>
            <p:cNvSpPr txBox="1"/>
            <p:nvPr/>
          </p:nvSpPr>
          <p:spPr>
            <a:xfrm>
              <a:off x="65359" y="2664814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20A2EB06-272D-470E-945A-D16768326CCE}"/>
                </a:ext>
              </a:extLst>
            </p:cNvPr>
            <p:cNvSpPr txBox="1"/>
            <p:nvPr/>
          </p:nvSpPr>
          <p:spPr>
            <a:xfrm>
              <a:off x="65868" y="3120494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E81F192C-D894-47D1-9D9B-CF3546970570}"/>
                </a:ext>
              </a:extLst>
            </p:cNvPr>
            <p:cNvSpPr txBox="1"/>
            <p:nvPr/>
          </p:nvSpPr>
          <p:spPr>
            <a:xfrm>
              <a:off x="65687" y="3605257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FADC34F8-9353-49A9-8F0F-70BE3190DE49}"/>
                </a:ext>
              </a:extLst>
            </p:cNvPr>
            <p:cNvSpPr txBox="1"/>
            <p:nvPr/>
          </p:nvSpPr>
          <p:spPr>
            <a:xfrm>
              <a:off x="59531" y="4111432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47A685DD-2FCD-40E5-A1BD-D47735D3953A}"/>
                </a:ext>
              </a:extLst>
            </p:cNvPr>
            <p:cNvSpPr txBox="1"/>
            <p:nvPr/>
          </p:nvSpPr>
          <p:spPr>
            <a:xfrm>
              <a:off x="4245704" y="1324679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41BEF790-0C4D-428B-8564-D23864BC48CA}"/>
                </a:ext>
              </a:extLst>
            </p:cNvPr>
            <p:cNvSpPr txBox="1"/>
            <p:nvPr/>
          </p:nvSpPr>
          <p:spPr>
            <a:xfrm>
              <a:off x="4245704" y="1779938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9E8260B-B586-4E8E-A00B-6ED3D70B8219}"/>
                </a:ext>
              </a:extLst>
            </p:cNvPr>
            <p:cNvSpPr txBox="1"/>
            <p:nvPr/>
          </p:nvSpPr>
          <p:spPr>
            <a:xfrm>
              <a:off x="4241309" y="2219123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4" name="文字方塊 13">
              <a:extLst>
                <a:ext uri="{FF2B5EF4-FFF2-40B4-BE49-F238E27FC236}">
                  <a16:creationId xmlns:a16="http://schemas.microsoft.com/office/drawing/2014/main" id="{F4539095-FF0E-43EB-B0EE-4B542F37FA79}"/>
                </a:ext>
              </a:extLst>
            </p:cNvPr>
            <p:cNvSpPr txBox="1"/>
            <p:nvPr/>
          </p:nvSpPr>
          <p:spPr>
            <a:xfrm>
              <a:off x="4250691" y="2674801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F25DD34D-9660-4C50-9E5A-08077686F9B8}"/>
                </a:ext>
              </a:extLst>
            </p:cNvPr>
            <p:cNvSpPr txBox="1"/>
            <p:nvPr/>
          </p:nvSpPr>
          <p:spPr>
            <a:xfrm>
              <a:off x="4251199" y="3130482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E9D9DCC-5C3A-42D1-A4B1-8D3D994E2905}"/>
                </a:ext>
              </a:extLst>
            </p:cNvPr>
            <p:cNvSpPr txBox="1"/>
            <p:nvPr/>
          </p:nvSpPr>
          <p:spPr>
            <a:xfrm>
              <a:off x="4251019" y="3615245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D97211E1-1E06-469E-93BD-CA91E5017A37}"/>
                </a:ext>
              </a:extLst>
            </p:cNvPr>
            <p:cNvSpPr txBox="1"/>
            <p:nvPr/>
          </p:nvSpPr>
          <p:spPr>
            <a:xfrm>
              <a:off x="4244862" y="4121420"/>
              <a:ext cx="1058778" cy="268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ABA727AD-0729-4E17-AA86-C102C9E27344}"/>
                </a:ext>
              </a:extLst>
            </p:cNvPr>
            <p:cNvSpPr txBox="1"/>
            <p:nvPr/>
          </p:nvSpPr>
          <p:spPr>
            <a:xfrm>
              <a:off x="215899" y="821638"/>
              <a:ext cx="3775881" cy="347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61" indent="-285761"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Unseen composition: </a:t>
              </a:r>
              <a:r>
                <a:rPr lang="en-US" altLang="zh-TW" sz="1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&lt;Heel, Slipper&gt;</a:t>
              </a:r>
              <a:endParaRPr lang="zh-TW" altLang="en-US" sz="16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CD1F6BFB-B3E7-44DC-840F-F14C57EA6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241" y="3594887"/>
              <a:ext cx="356400" cy="3564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0A83301D-34A5-476B-BACF-00EA6D7A0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752" y="4029660"/>
              <a:ext cx="356400" cy="3564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F9CD2FE5-8DA9-4944-9950-E1F981F7A0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752" y="3166765"/>
              <a:ext cx="356400" cy="3564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5A2EF577-B35B-4160-BF71-4E3F56321F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241" y="2715128"/>
              <a:ext cx="356400" cy="3564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F9E6D2D9-AFE8-42EF-A18F-FCFC64F8B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752" y="2236600"/>
              <a:ext cx="356400" cy="3564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C407B92D-A3CA-43A8-9BEB-9443FD9F2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752" y="1784963"/>
              <a:ext cx="356400" cy="356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DAE4CC07-4A2C-4181-8064-26C6F1BEB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241" y="1333326"/>
              <a:ext cx="356400" cy="3564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5E47CE9C-1309-4EF9-B0AA-CC0A5F1B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752" y="3594887"/>
              <a:ext cx="356400" cy="3564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235E2BA8-8E07-4204-8411-FAF242B6D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241" y="4029660"/>
              <a:ext cx="356400" cy="356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BD8319A4-A146-494E-8C93-384E98618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241" y="3166765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C8AB4898-4AEF-4A6F-8764-16254925D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752" y="2715128"/>
              <a:ext cx="356400" cy="356400"/>
            </a:xfrm>
            <a:prstGeom prst="rect">
              <a:avLst/>
            </a:prstGeom>
          </p:spPr>
        </p:pic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73D8F649-B754-4AAE-8CA3-30786A947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241" y="2236600"/>
              <a:ext cx="356400" cy="356400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CB8B051F-65B7-4730-A869-71BFC3967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428" y="1784963"/>
              <a:ext cx="356400" cy="356400"/>
            </a:xfrm>
            <a:prstGeom prst="rect">
              <a:avLst/>
            </a:prstGeom>
          </p:spPr>
        </p:pic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C4719B07-A35A-44AF-BB06-DD67FB8E5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428" y="1333326"/>
              <a:ext cx="356400" cy="356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6003305B-6764-4893-B5AF-F53B595FC7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428" y="3594887"/>
              <a:ext cx="356400" cy="356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CD92F12A-F0DE-4082-9629-81270AEAC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428" y="4024558"/>
              <a:ext cx="356400" cy="35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E5382636-4890-41E6-950C-EEF5EE406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428" y="3166765"/>
              <a:ext cx="356400" cy="356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CE88757B-49F7-4947-874F-8FD20C7C8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428" y="2715128"/>
              <a:ext cx="356400" cy="356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00C97A41-80A1-423A-A47A-DFE2AF423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3428" y="2236600"/>
              <a:ext cx="356400" cy="356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B56ADDB8-AA52-47C1-BB8D-129A75202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241" y="1784963"/>
              <a:ext cx="356400" cy="356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BAAF87A9-522B-497E-B5AE-97A97FA610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0752" y="1333326"/>
              <a:ext cx="356400" cy="3564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F33DBF53-A777-4230-BB81-D536588CD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925" y="2244989"/>
              <a:ext cx="356400" cy="3564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659D38F9-253E-4078-9A4C-6F72B85E0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11" y="1331639"/>
              <a:ext cx="356400" cy="3564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C401A3A9-CEF4-468D-BD06-868FF184A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323" y="1331639"/>
              <a:ext cx="356400" cy="3564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0DC0F666-7895-412B-AEAF-A4FA4F833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925" y="1331639"/>
              <a:ext cx="356400" cy="3564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F2DE582D-B107-419F-A356-815C70298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11" y="1779938"/>
              <a:ext cx="356400" cy="3564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D8B7D2F2-4F9C-42B4-B19B-37B443023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323" y="1779938"/>
              <a:ext cx="356400" cy="3564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6C3B6CE-701B-4C46-8EC7-1756E0DAF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925" y="1779938"/>
              <a:ext cx="356400" cy="3564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AAB35467-3F5F-47E8-88C0-E6CBD914E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11" y="2236600"/>
              <a:ext cx="356400" cy="3564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44D558FC-D873-42D2-8C85-915B26231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323" y="2236600"/>
              <a:ext cx="356400" cy="3564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900BBAA2-6FBE-4662-AB37-358E99D98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11" y="2710749"/>
              <a:ext cx="356400" cy="3564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5F9E83F9-3850-4846-92F5-AC73BCD39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925" y="2719138"/>
              <a:ext cx="356400" cy="356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46B4B9B1-25F7-4531-AE8D-574B795EF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323" y="2710821"/>
              <a:ext cx="356400" cy="3564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DDC967F1-3849-4CEC-89F7-B3981871C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11" y="3594887"/>
              <a:ext cx="356400" cy="3564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78AC05FE-6B05-4DEC-BA6A-2B56CEDE8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11" y="3170044"/>
              <a:ext cx="356400" cy="3564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2CD4F9F9-1C79-4A35-9F1B-557F3407F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925" y="3169487"/>
              <a:ext cx="356400" cy="356400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EC1BE039-37BC-4BA9-BC71-82A891818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323" y="3611816"/>
              <a:ext cx="356400" cy="356400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A30667D3-C5D7-4A34-9BA4-2E0C1D2E6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323" y="3167483"/>
              <a:ext cx="356400" cy="35640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DBA0CF09-7212-4FFF-823A-0BD7400EE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611" y="4036383"/>
              <a:ext cx="356400" cy="35640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78AA9704-7B12-4E51-83EF-7FAC9F5A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925" y="3604335"/>
              <a:ext cx="356400" cy="356400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7A7D167E-54C0-41AE-A6A3-1C622403B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8925" y="4013124"/>
              <a:ext cx="356400" cy="3564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CAE186EA-1C25-4569-B747-5A7523D3D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2323" y="4020028"/>
              <a:ext cx="356400" cy="3564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B481A879-9AD0-48E6-9912-26EC4A3FC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813" y="3594887"/>
              <a:ext cx="356400" cy="3564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69FB6306-8AEB-4EEC-93D7-20C72BD577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813" y="4020028"/>
              <a:ext cx="356400" cy="3564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01490203-D97F-4D2A-BBB9-1BD280CBA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075" y="3166765"/>
              <a:ext cx="356400" cy="3564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360B25D2-A7FB-4736-8E7A-25E301056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075" y="2710749"/>
              <a:ext cx="356400" cy="3564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250F4AAB-51C8-4C38-833D-1E8907854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813" y="2231060"/>
              <a:ext cx="356400" cy="3564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E5C779CA-2374-4425-9B8D-765BC1D1E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813" y="1773935"/>
              <a:ext cx="356400" cy="3564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4E61BFAC-F94C-43B8-8B2D-15CD44254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6020" y="1331639"/>
              <a:ext cx="356400" cy="3564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B9F2D10E-0E84-4343-BC64-57D96F1A1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6020" y="3594887"/>
              <a:ext cx="356400" cy="356400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7B2C38DF-3BDC-47B1-87EC-AED209F16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6020" y="3166765"/>
              <a:ext cx="356400" cy="356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8C382E3C-79F0-4A06-A2B9-ED1B949A0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6020" y="2710749"/>
              <a:ext cx="356400" cy="356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A82BA86D-249A-40F7-99D5-2A3EF2BE8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075" y="2231060"/>
              <a:ext cx="356400" cy="356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448CF00A-A934-4488-991B-4C597C777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6020" y="1773935"/>
              <a:ext cx="356400" cy="356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28F28138-55F6-4C7F-BFBD-0977075BE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075" y="1331639"/>
              <a:ext cx="356400" cy="356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8CD60C63-C3D6-462E-A44F-5E888676A2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075" y="3594887"/>
              <a:ext cx="356400" cy="356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8A951792-B4FB-4325-BD8E-373451DC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6020" y="4020028"/>
              <a:ext cx="356400" cy="356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F1A82475-591B-4383-9567-0957D2FF4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813" y="3171489"/>
              <a:ext cx="356400" cy="356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C33C128E-ADC1-4E2D-B233-6E6CC552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813" y="2710749"/>
              <a:ext cx="356400" cy="356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149C6E9C-A08D-49CC-A57C-271496859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6020" y="2231060"/>
              <a:ext cx="356400" cy="356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C1796590-A6C9-457C-989A-8360591A4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075" y="1773935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A098F75F-D562-4117-A79C-3F9F8AC02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7813" y="1331639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EA8F84D5-FE8E-4C69-BBFB-29300AA16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1075" y="4020028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62AAC954-375E-4C14-98A1-9D88736D4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622" y="1331639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BB0A892B-4D58-4021-A705-9DEB22DB3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627" y="1331639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3A20E26-F73C-4656-BE9B-E788F645F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780" y="1331639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97BFE161-7D13-4905-B13E-991AE0232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627" y="1775665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B85BA543-3D3E-4225-A45F-0912C971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622" y="1775665"/>
              <a:ext cx="356400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5E6DB85E-FE16-48EA-90BB-6C1B5DBF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780" y="1775665"/>
              <a:ext cx="356400" cy="356400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DCE1C1C7-EF19-416C-B1EC-61B018F7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627" y="2233365"/>
              <a:ext cx="356400" cy="356400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06C5EE79-8885-4364-A8B8-DC08E97AD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622" y="2700789"/>
              <a:ext cx="356400" cy="3564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DF879E33-F4AD-4BEF-B93E-1A5584AF0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780" y="2233365"/>
              <a:ext cx="356400" cy="3564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EB3B61BD-5D24-4D60-A5C3-693837BA1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780" y="2700789"/>
              <a:ext cx="356400" cy="3564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FA488532-3EEF-4736-A801-28EB21C77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622" y="2230545"/>
              <a:ext cx="356400" cy="3564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5282279F-8093-40CA-A7D6-7E0EA5D79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627" y="2693498"/>
              <a:ext cx="356400" cy="3564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5353C868-7804-4B8B-9ADD-A4F7FDBB4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622" y="3170454"/>
              <a:ext cx="356400" cy="3564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36F895E3-D187-4A71-90B3-23D0CA06F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622" y="3608049"/>
              <a:ext cx="356400" cy="3564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327C3A21-01C0-44CD-A003-448B51821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780" y="3188823"/>
              <a:ext cx="356400" cy="3564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5279EDC1-0982-4A4F-BB61-6223AE4BC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627" y="3608049"/>
              <a:ext cx="356400" cy="3564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7DC02992-A811-4BF8-9304-D0E7DBEF3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627" y="3177192"/>
              <a:ext cx="356400" cy="356400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8B961A2D-BC4C-42E7-A0AE-59DC575EA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7622" y="4034509"/>
              <a:ext cx="356400" cy="356400"/>
            </a:xfrm>
            <a:prstGeom prst="rect">
              <a:avLst/>
            </a:prstGeom>
          </p:spPr>
        </p:pic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55E0CB65-D827-4E40-B97E-67AE9E740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780" y="3611682"/>
              <a:ext cx="356400" cy="356400"/>
            </a:xfrm>
            <a:prstGeom prst="rect">
              <a:avLst/>
            </a:prstGeom>
          </p:spPr>
        </p:pic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51033539-D48A-4D22-8225-FE514F0B5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4780" y="4034509"/>
              <a:ext cx="356400" cy="356400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253A6942-4002-4806-A4DC-0FFE61B7B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2627" y="4034509"/>
              <a:ext cx="356400" cy="356400"/>
            </a:xfrm>
            <a:prstGeom prst="rect">
              <a:avLst/>
            </a:prstGeom>
          </p:spPr>
        </p:pic>
        <p:sp>
          <p:nvSpPr>
            <p:cNvPr id="103" name="矩形: 圓角 102">
              <a:extLst>
                <a:ext uri="{FF2B5EF4-FFF2-40B4-BE49-F238E27FC236}">
                  <a16:creationId xmlns:a16="http://schemas.microsoft.com/office/drawing/2014/main" id="{264C56A0-D524-40C3-9CE4-9242419CB0F2}"/>
                </a:ext>
              </a:extLst>
            </p:cNvPr>
            <p:cNvSpPr/>
            <p:nvPr/>
          </p:nvSpPr>
          <p:spPr>
            <a:xfrm>
              <a:off x="2548249" y="1294122"/>
              <a:ext cx="1458936" cy="322788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104" name="矩形: 圓角 103">
              <a:extLst>
                <a:ext uri="{FF2B5EF4-FFF2-40B4-BE49-F238E27FC236}">
                  <a16:creationId xmlns:a16="http://schemas.microsoft.com/office/drawing/2014/main" id="{344C9B8C-7656-4291-8ACB-341E2AAEEE4A}"/>
                </a:ext>
              </a:extLst>
            </p:cNvPr>
            <p:cNvSpPr/>
            <p:nvPr/>
          </p:nvSpPr>
          <p:spPr>
            <a:xfrm>
              <a:off x="6993780" y="1294122"/>
              <a:ext cx="1458936" cy="322788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3694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43B918F5-33DE-48B2-8377-8F42A96A7C8A}"/>
              </a:ext>
            </a:extLst>
          </p:cNvPr>
          <p:cNvGrpSpPr/>
          <p:nvPr/>
        </p:nvGrpSpPr>
        <p:grpSpPr>
          <a:xfrm>
            <a:off x="55977" y="772621"/>
            <a:ext cx="8683668" cy="3950866"/>
            <a:chOff x="55977" y="772621"/>
            <a:chExt cx="8683668" cy="3958269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A5505A60-8534-49C3-9B3A-1EFCDC68A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42" y="3554740"/>
              <a:ext cx="356400" cy="356400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55A5A3DE-9F18-4EED-AD50-CF4EE78B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144" y="4021715"/>
              <a:ext cx="356400" cy="3564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7DDAEB43-302F-4CDC-B431-935825E6D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140" y="3066165"/>
              <a:ext cx="356400" cy="3564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F8AFD2DB-4CAD-4A7D-B3A5-39F863B02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641" y="2635190"/>
              <a:ext cx="356400" cy="3564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3B35E73B-3484-42A3-9C9B-71315A07D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643" y="2182615"/>
              <a:ext cx="356400" cy="3564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3A1D0066-1182-4700-BA9A-06D8E506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6144" y="1751640"/>
              <a:ext cx="356400" cy="3564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53BDD005-2057-4BF0-AEEE-EFCF4CFDB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1291865"/>
              <a:ext cx="356400" cy="3564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BD340F85-5F5F-4CA4-982D-FD4C6F194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874" y="3547894"/>
              <a:ext cx="356400" cy="3564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0A6E9A41-DF45-4A86-84D0-C03A74FAE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644" y="4012376"/>
              <a:ext cx="356400" cy="3564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38EB9A2E-6C13-437A-B917-BC8A079C5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644" y="3061814"/>
              <a:ext cx="356400" cy="3564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65984692-1E4D-4363-A911-3C8FACC0E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837" y="2633334"/>
              <a:ext cx="356400" cy="3564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3C86DAB4-731B-4F53-99E5-29025B8BF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874" y="2183254"/>
              <a:ext cx="356400" cy="3564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C297E47B-7992-4D00-A09E-B6FF66BCD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874" y="1754774"/>
              <a:ext cx="356400" cy="3564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F38519B-6F97-4048-94C5-F371AF710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8874" y="1297494"/>
              <a:ext cx="356400" cy="3564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BC6E1E97-FBD9-4283-9AE2-89FFA4D5F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130" y="3549697"/>
              <a:ext cx="356400" cy="3564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739F693C-6000-4537-BF0E-268E906C2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006" y="4016633"/>
              <a:ext cx="356400" cy="3564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2CA10FBC-631E-4B26-B181-D7ED5E511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5" y="3061159"/>
              <a:ext cx="356400" cy="3564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4DABB9F5-857C-4749-AF31-0E7E255CC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205" y="2630221"/>
              <a:ext cx="356400" cy="3564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1723AC6D-98B5-49C1-8E4A-C0621099A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2266" y="2177683"/>
              <a:ext cx="356400" cy="3564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9D9A7851-952C-4764-B20B-CE64C5339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9006" y="1746745"/>
              <a:ext cx="356400" cy="3564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EA22F81E-0C12-4B95-9540-BFDDC64B0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5632" y="1287007"/>
              <a:ext cx="356400" cy="3564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19517981-9FC8-4283-8C03-D6F0763C9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9301" y="4017272"/>
              <a:ext cx="356400" cy="3564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302B595A-1975-4344-9082-9FDF289C6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115" y="3552584"/>
              <a:ext cx="356400" cy="356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E73518D2-7204-45D5-9DF2-F749B765B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115" y="3066297"/>
              <a:ext cx="356400" cy="3564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7871D62E-89BA-41C3-A0C4-E62471BB0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488" y="2637610"/>
              <a:ext cx="356400" cy="3564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4444FDB-C3A3-4F45-9D7C-B6F107E6B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4184" y="2187323"/>
              <a:ext cx="356400" cy="356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31961884-4C60-4E5B-8D88-0CB0A2BC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923" y="1758636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CC00EA48-5767-425F-8187-1B3645100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8923" y="1293949"/>
              <a:ext cx="356400" cy="356400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AD41CC2B-722F-49CB-A8B0-31CF9F472EB2}"/>
                </a:ext>
              </a:extLst>
            </p:cNvPr>
            <p:cNvSpPr txBox="1"/>
            <p:nvPr/>
          </p:nvSpPr>
          <p:spPr>
            <a:xfrm>
              <a:off x="1121545" y="4446488"/>
              <a:ext cx="2339427" cy="28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(a) Add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865AB0E7-30DD-4767-8A02-629108868307}"/>
                </a:ext>
              </a:extLst>
            </p:cNvPr>
            <p:cNvSpPr txBox="1"/>
            <p:nvPr/>
          </p:nvSpPr>
          <p:spPr>
            <a:xfrm>
              <a:off x="5393462" y="4446488"/>
              <a:ext cx="2613890" cy="28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(b) </a:t>
              </a:r>
              <a:r>
                <a:rPr lang="en-US" altLang="zh-TW" sz="1200" dirty="0" err="1">
                  <a:latin typeface="Cambria" panose="02040503050406030204" pitchFamily="18" charset="0"/>
                  <a:ea typeface="Cambria" panose="02040503050406030204" pitchFamily="18" charset="0"/>
                </a:rPr>
                <a:t>AdaGN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8B78EA6-760F-4E3B-A78C-EB7BE3E6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4190" y="3547894"/>
              <a:ext cx="356400" cy="356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8FB6F862-7DB3-4BCE-A0D1-7F2E5AF8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623" y="4021521"/>
              <a:ext cx="356400" cy="356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371A3E2E-9103-4A76-BCEC-42ADA04EB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623" y="3061146"/>
              <a:ext cx="356400" cy="35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9D0BCFA-E9AC-49A5-9B02-12E3C13A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94" y="2630221"/>
              <a:ext cx="356400" cy="356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411AC687-9FEF-461F-8B7A-595B9C69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7294" y="2170917"/>
              <a:ext cx="356400" cy="356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3DB5531-AAE1-4C35-B76F-8CCE3F7A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2494" y="1750430"/>
              <a:ext cx="356400" cy="356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01B8A426-FF4B-4B9E-81B7-889DAE614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2433" y="3547894"/>
              <a:ext cx="356400" cy="356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0EACD6EC-E1FC-429F-996F-C241271D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698" y="4027815"/>
              <a:ext cx="356400" cy="3564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656741FD-DBEC-4353-AE54-D9987A149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311" y="3061146"/>
              <a:ext cx="356400" cy="3564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F46A7CD8-566B-4E8E-B894-16789B3DC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6149" y="2633545"/>
              <a:ext cx="356400" cy="3564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E5E6DC3-BA4F-4999-B010-D67D6170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9678" y="2176382"/>
              <a:ext cx="356400" cy="3564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1F2B702-07F4-4320-99C1-13C77C813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3529" y="1742025"/>
              <a:ext cx="356400" cy="3564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2435884A-1BE4-40F6-BC04-A8BE4A00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10326" y="1293128"/>
              <a:ext cx="356400" cy="3564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E774E6D6-5060-49A1-BC94-216C4107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107" y="1287449"/>
              <a:ext cx="356400" cy="3564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55A9907-94CB-4B9D-A8F0-6DEEA6C40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0370" y="1740258"/>
              <a:ext cx="356400" cy="3564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7A54E0A4-1995-48C3-A91B-DFC156AE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7030" y="2180313"/>
              <a:ext cx="356400" cy="3564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CB746916-1A78-4BC1-85DC-365D67E2D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726" y="2638841"/>
              <a:ext cx="356400" cy="3564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09C25222-70AA-48F9-AC88-8CD7774D6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663" y="3061146"/>
              <a:ext cx="356400" cy="3564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FBA3A25E-8ABB-4667-9AC6-19FF32A7C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771" y="4027815"/>
              <a:ext cx="356400" cy="356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FC642E72-3FE5-4DF6-B5F7-73B94C74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5395" y="3547894"/>
              <a:ext cx="356400" cy="3564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7D612F59-A34D-4809-9DC7-1C87FB021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5182" y="3547894"/>
              <a:ext cx="356400" cy="3564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1838BF77-9EC3-4D6C-9672-A447BDD5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086" y="4025226"/>
              <a:ext cx="356400" cy="3564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95D6E2C9-6C8C-40D6-A53D-0F174AF76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3086" y="3061146"/>
              <a:ext cx="356400" cy="356400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A65FFC91-F85D-4647-8BD3-6B20AE97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4197" y="2627078"/>
              <a:ext cx="356400" cy="356400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8788D2AB-1565-45C5-AA82-67B6CBC1F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4525" y="2167224"/>
              <a:ext cx="356400" cy="35640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202E36D7-1FE0-4AAC-A33D-9F663C021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974" y="1748546"/>
              <a:ext cx="356400" cy="35640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98B627BE-9A95-40E3-A0B2-6D472D2F1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25771" y="1288517"/>
              <a:ext cx="356400" cy="356400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141E02E-EC1C-4A35-8594-E560F15B9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291" y="1298397"/>
              <a:ext cx="356400" cy="356400"/>
            </a:xfrm>
            <a:prstGeom prst="rect">
              <a:avLst/>
            </a:prstGeom>
          </p:spPr>
        </p:pic>
        <p:pic>
          <p:nvPicPr>
            <p:cNvPr id="60" name="圖片 59">
              <a:extLst>
                <a:ext uri="{FF2B5EF4-FFF2-40B4-BE49-F238E27FC236}">
                  <a16:creationId xmlns:a16="http://schemas.microsoft.com/office/drawing/2014/main" id="{5C84042D-6955-4CFF-AF04-C66B02EF4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629914" y="1287007"/>
              <a:ext cx="356400" cy="356400"/>
            </a:xfrm>
            <a:prstGeom prst="rect">
              <a:avLst/>
            </a:prstGeom>
          </p:spPr>
        </p:pic>
        <p:pic>
          <p:nvPicPr>
            <p:cNvPr id="61" name="圖片 60">
              <a:extLst>
                <a:ext uri="{FF2B5EF4-FFF2-40B4-BE49-F238E27FC236}">
                  <a16:creationId xmlns:a16="http://schemas.microsoft.com/office/drawing/2014/main" id="{5ACE3658-C778-40A6-A03B-8438AECBD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3057165" y="1287007"/>
              <a:ext cx="356400" cy="356400"/>
            </a:xfrm>
            <a:prstGeom prst="rect">
              <a:avLst/>
            </a:prstGeom>
          </p:spPr>
        </p:pic>
        <p:pic>
          <p:nvPicPr>
            <p:cNvPr id="62" name="圖片 61">
              <a:extLst>
                <a:ext uri="{FF2B5EF4-FFF2-40B4-BE49-F238E27FC236}">
                  <a16:creationId xmlns:a16="http://schemas.microsoft.com/office/drawing/2014/main" id="{F703C431-447E-4A86-8E9E-C07110353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3457158" y="1286623"/>
              <a:ext cx="356400" cy="356400"/>
            </a:xfrm>
            <a:prstGeom prst="rect">
              <a:avLst/>
            </a:prstGeom>
          </p:spPr>
        </p:pic>
        <p:pic>
          <p:nvPicPr>
            <p:cNvPr id="63" name="圖片 62">
              <a:extLst>
                <a:ext uri="{FF2B5EF4-FFF2-40B4-BE49-F238E27FC236}">
                  <a16:creationId xmlns:a16="http://schemas.microsoft.com/office/drawing/2014/main" id="{1382F748-A00E-4C23-AFB5-D90BF491E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3876149" y="1286623"/>
              <a:ext cx="356400" cy="356400"/>
            </a:xfrm>
            <a:prstGeom prst="rect">
              <a:avLst/>
            </a:prstGeom>
          </p:spPr>
        </p:pic>
        <p:pic>
          <p:nvPicPr>
            <p:cNvPr id="64" name="圖片 63">
              <a:extLst>
                <a:ext uri="{FF2B5EF4-FFF2-40B4-BE49-F238E27FC236}">
                  <a16:creationId xmlns:a16="http://schemas.microsoft.com/office/drawing/2014/main" id="{1FC6C7F1-05B0-46BF-9A8C-C9107546F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2635353" y="1755022"/>
              <a:ext cx="356400" cy="356400"/>
            </a:xfrm>
            <a:prstGeom prst="rect">
              <a:avLst/>
            </a:prstGeom>
          </p:spPr>
        </p:pic>
        <p:pic>
          <p:nvPicPr>
            <p:cNvPr id="65" name="圖片 64">
              <a:extLst>
                <a:ext uri="{FF2B5EF4-FFF2-40B4-BE49-F238E27FC236}">
                  <a16:creationId xmlns:a16="http://schemas.microsoft.com/office/drawing/2014/main" id="{0B78144D-8386-4DBD-BA11-AAE375198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3462597" y="1761720"/>
              <a:ext cx="356400" cy="356400"/>
            </a:xfrm>
            <a:prstGeom prst="rect">
              <a:avLst/>
            </a:prstGeom>
          </p:spPr>
        </p:pic>
        <p:pic>
          <p:nvPicPr>
            <p:cNvPr id="66" name="圖片 65">
              <a:extLst>
                <a:ext uri="{FF2B5EF4-FFF2-40B4-BE49-F238E27FC236}">
                  <a16:creationId xmlns:a16="http://schemas.microsoft.com/office/drawing/2014/main" id="{75CE7523-E3D8-436D-B655-C6C215A87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3062604" y="1761720"/>
              <a:ext cx="356400" cy="356400"/>
            </a:xfrm>
            <a:prstGeom prst="rect">
              <a:avLst/>
            </a:prstGeom>
          </p:spPr>
        </p:pic>
        <p:pic>
          <p:nvPicPr>
            <p:cNvPr id="67" name="圖片 66">
              <a:extLst>
                <a:ext uri="{FF2B5EF4-FFF2-40B4-BE49-F238E27FC236}">
                  <a16:creationId xmlns:a16="http://schemas.microsoft.com/office/drawing/2014/main" id="{D1B82138-2AE7-46B8-A0B8-1AFC157C3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2639060" y="2173431"/>
              <a:ext cx="356400" cy="356400"/>
            </a:xfrm>
            <a:prstGeom prst="rect">
              <a:avLst/>
            </a:prstGeom>
          </p:spPr>
        </p:pic>
        <p:pic>
          <p:nvPicPr>
            <p:cNvPr id="68" name="圖片 67">
              <a:extLst>
                <a:ext uri="{FF2B5EF4-FFF2-40B4-BE49-F238E27FC236}">
                  <a16:creationId xmlns:a16="http://schemas.microsoft.com/office/drawing/2014/main" id="{9BF82EFB-C560-475F-A23D-7FC6D55C1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3881588" y="1746298"/>
              <a:ext cx="356400" cy="356400"/>
            </a:xfrm>
            <a:prstGeom prst="rect">
              <a:avLst/>
            </a:prstGeom>
          </p:spPr>
        </p:pic>
        <p:pic>
          <p:nvPicPr>
            <p:cNvPr id="69" name="圖片 68">
              <a:extLst>
                <a:ext uri="{FF2B5EF4-FFF2-40B4-BE49-F238E27FC236}">
                  <a16:creationId xmlns:a16="http://schemas.microsoft.com/office/drawing/2014/main" id="{0B90C0B4-4FBF-437B-9EE2-0043AE90C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3066311" y="2181153"/>
              <a:ext cx="356400" cy="356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DFDD1B7D-1B48-458F-A139-32E072031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3885295" y="2173431"/>
              <a:ext cx="356400" cy="356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CA9ABE6F-8ED8-4038-85D6-DB3F024E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3466304" y="2181153"/>
              <a:ext cx="356400" cy="356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CE0D572A-9869-4D60-AF19-866194626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2623595" y="2639133"/>
              <a:ext cx="356400" cy="356400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05877684-E6EE-4D24-92BB-9DCA2AD29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3450839" y="2633322"/>
              <a:ext cx="356400" cy="356400"/>
            </a:xfrm>
            <a:prstGeom prst="rect">
              <a:avLst/>
            </a:prstGeom>
          </p:spPr>
        </p:pic>
        <p:pic>
          <p:nvPicPr>
            <p:cNvPr id="74" name="圖片 73">
              <a:extLst>
                <a:ext uri="{FF2B5EF4-FFF2-40B4-BE49-F238E27FC236}">
                  <a16:creationId xmlns:a16="http://schemas.microsoft.com/office/drawing/2014/main" id="{918A0196-1337-4609-9266-27DD28E05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3050846" y="2639807"/>
              <a:ext cx="356400" cy="356400"/>
            </a:xfrm>
            <a:prstGeom prst="rect">
              <a:avLst/>
            </a:prstGeom>
          </p:spPr>
        </p:pic>
        <p:pic>
          <p:nvPicPr>
            <p:cNvPr id="75" name="圖片 74">
              <a:extLst>
                <a:ext uri="{FF2B5EF4-FFF2-40B4-BE49-F238E27FC236}">
                  <a16:creationId xmlns:a16="http://schemas.microsoft.com/office/drawing/2014/main" id="{EDF86FDC-56B1-4388-BF43-31E14F876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2623595" y="3067577"/>
              <a:ext cx="356400" cy="356400"/>
            </a:xfrm>
            <a:prstGeom prst="rect">
              <a:avLst/>
            </a:prstGeom>
          </p:spPr>
        </p:pic>
        <p:pic>
          <p:nvPicPr>
            <p:cNvPr id="76" name="圖片 75">
              <a:extLst>
                <a:ext uri="{FF2B5EF4-FFF2-40B4-BE49-F238E27FC236}">
                  <a16:creationId xmlns:a16="http://schemas.microsoft.com/office/drawing/2014/main" id="{D13D22AF-19EE-4E5A-B71D-A6C09662F6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3869830" y="2639807"/>
              <a:ext cx="356400" cy="356400"/>
            </a:xfrm>
            <a:prstGeom prst="rect">
              <a:avLst/>
            </a:prstGeom>
          </p:spPr>
        </p:pic>
        <p:pic>
          <p:nvPicPr>
            <p:cNvPr id="77" name="圖片 76">
              <a:extLst>
                <a:ext uri="{FF2B5EF4-FFF2-40B4-BE49-F238E27FC236}">
                  <a16:creationId xmlns:a16="http://schemas.microsoft.com/office/drawing/2014/main" id="{9250CF45-798A-4F10-90FB-95840576E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050846" y="3067577"/>
              <a:ext cx="356400" cy="356400"/>
            </a:xfrm>
            <a:prstGeom prst="rect">
              <a:avLst/>
            </a:prstGeom>
          </p:spPr>
        </p:pic>
        <p:pic>
          <p:nvPicPr>
            <p:cNvPr id="78" name="圖片 77">
              <a:extLst>
                <a:ext uri="{FF2B5EF4-FFF2-40B4-BE49-F238E27FC236}">
                  <a16:creationId xmlns:a16="http://schemas.microsoft.com/office/drawing/2014/main" id="{EAFE06CB-EDCA-4410-9BC2-B043A8C1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450839" y="3059909"/>
              <a:ext cx="356400" cy="356400"/>
            </a:xfrm>
            <a:prstGeom prst="rect">
              <a:avLst/>
            </a:prstGeom>
          </p:spPr>
        </p:pic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55001B55-EBC2-41BA-9DB9-3BA7B41EB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3869830" y="3067577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C662DEDB-4B96-4944-92E3-77CF2E52B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2614168" y="3552342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00050955-4095-4B61-ADE1-6A03FA410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3041419" y="3556614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1A4A1812-73A7-4FC9-A1EF-B413FCB17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3441412" y="3556614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61F118B7-D3EA-4445-B7F6-4F724E499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3860403" y="3549864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E53D7733-1ECF-4532-B512-27989769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2632650" y="4026471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03A7858E-E47F-4A12-961A-06614F73D8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3459894" y="4020235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E21E32FC-6521-4EE7-8509-BD35892365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3059901" y="4026471"/>
              <a:ext cx="356400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6024DDA3-F6DE-42DE-907D-C81C8E8A16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3878885" y="4007771"/>
              <a:ext cx="356400" cy="356400"/>
            </a:xfrm>
            <a:prstGeom prst="rect">
              <a:avLst/>
            </a:prstGeom>
          </p:spPr>
        </p:pic>
        <p:sp>
          <p:nvSpPr>
            <p:cNvPr id="88" name="文字方塊 87">
              <a:extLst>
                <a:ext uri="{FF2B5EF4-FFF2-40B4-BE49-F238E27FC236}">
                  <a16:creationId xmlns:a16="http://schemas.microsoft.com/office/drawing/2014/main" id="{1B56323D-2D4D-429B-8426-0495D4D809AA}"/>
                </a:ext>
              </a:extLst>
            </p:cNvPr>
            <p:cNvSpPr txBox="1"/>
            <p:nvPr/>
          </p:nvSpPr>
          <p:spPr>
            <a:xfrm>
              <a:off x="60372" y="1314689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89" name="文字方塊 88">
              <a:extLst>
                <a:ext uri="{FF2B5EF4-FFF2-40B4-BE49-F238E27FC236}">
                  <a16:creationId xmlns:a16="http://schemas.microsoft.com/office/drawing/2014/main" id="{809C0D55-8D8D-4C3A-86C2-EF9968577A02}"/>
                </a:ext>
              </a:extLst>
            </p:cNvPr>
            <p:cNvSpPr txBox="1"/>
            <p:nvPr/>
          </p:nvSpPr>
          <p:spPr>
            <a:xfrm>
              <a:off x="60372" y="1769951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0" name="文字方塊 89">
              <a:extLst>
                <a:ext uri="{FF2B5EF4-FFF2-40B4-BE49-F238E27FC236}">
                  <a16:creationId xmlns:a16="http://schemas.microsoft.com/office/drawing/2014/main" id="{867F9259-A667-4116-9403-E9401594DB06}"/>
                </a:ext>
              </a:extLst>
            </p:cNvPr>
            <p:cNvSpPr txBox="1"/>
            <p:nvPr/>
          </p:nvSpPr>
          <p:spPr>
            <a:xfrm>
              <a:off x="55977" y="2209134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1" name="文字方塊 90">
              <a:extLst>
                <a:ext uri="{FF2B5EF4-FFF2-40B4-BE49-F238E27FC236}">
                  <a16:creationId xmlns:a16="http://schemas.microsoft.com/office/drawing/2014/main" id="{B15D99EE-095C-4217-A50C-CA9FF9CC526D}"/>
                </a:ext>
              </a:extLst>
            </p:cNvPr>
            <p:cNvSpPr txBox="1"/>
            <p:nvPr/>
          </p:nvSpPr>
          <p:spPr>
            <a:xfrm>
              <a:off x="65359" y="2664814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2" name="文字方塊 91">
              <a:extLst>
                <a:ext uri="{FF2B5EF4-FFF2-40B4-BE49-F238E27FC236}">
                  <a16:creationId xmlns:a16="http://schemas.microsoft.com/office/drawing/2014/main" id="{33D11187-0D93-4FBE-8875-96EF1B83A3E5}"/>
                </a:ext>
              </a:extLst>
            </p:cNvPr>
            <p:cNvSpPr txBox="1"/>
            <p:nvPr/>
          </p:nvSpPr>
          <p:spPr>
            <a:xfrm>
              <a:off x="65868" y="3120494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3" name="文字方塊 92">
              <a:extLst>
                <a:ext uri="{FF2B5EF4-FFF2-40B4-BE49-F238E27FC236}">
                  <a16:creationId xmlns:a16="http://schemas.microsoft.com/office/drawing/2014/main" id="{97DFCEE6-F6B1-46D3-AC50-F9A52BE9958A}"/>
                </a:ext>
              </a:extLst>
            </p:cNvPr>
            <p:cNvSpPr txBox="1"/>
            <p:nvPr/>
          </p:nvSpPr>
          <p:spPr>
            <a:xfrm>
              <a:off x="65687" y="3605256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D604D999-1E91-4CE4-A3E3-ADEB86A013F7}"/>
                </a:ext>
              </a:extLst>
            </p:cNvPr>
            <p:cNvSpPr txBox="1"/>
            <p:nvPr/>
          </p:nvSpPr>
          <p:spPr>
            <a:xfrm>
              <a:off x="59531" y="4111432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5" name="文字方塊 94">
              <a:extLst>
                <a:ext uri="{FF2B5EF4-FFF2-40B4-BE49-F238E27FC236}">
                  <a16:creationId xmlns:a16="http://schemas.microsoft.com/office/drawing/2014/main" id="{BC78AB43-1BC7-4E19-9557-DEE720BC28C4}"/>
                </a:ext>
              </a:extLst>
            </p:cNvPr>
            <p:cNvSpPr txBox="1"/>
            <p:nvPr/>
          </p:nvSpPr>
          <p:spPr>
            <a:xfrm>
              <a:off x="140556" y="772621"/>
              <a:ext cx="4416156" cy="34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61" indent="-285761"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Unseen composition: </a:t>
              </a:r>
              <a:r>
                <a:rPr lang="en-US" altLang="zh-TW" sz="1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&lt;Left, Heel, Sandal&gt;</a:t>
              </a:r>
              <a:endParaRPr lang="zh-TW" altLang="en-US" sz="16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02E175FB-056C-4628-9F29-02AD680F8E07}"/>
                </a:ext>
              </a:extLst>
            </p:cNvPr>
            <p:cNvSpPr txBox="1"/>
            <p:nvPr/>
          </p:nvSpPr>
          <p:spPr>
            <a:xfrm>
              <a:off x="4389704" y="1324679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549D2FFE-9FA0-4D99-ACC5-B72A54B4F6C5}"/>
                </a:ext>
              </a:extLst>
            </p:cNvPr>
            <p:cNvSpPr txBox="1"/>
            <p:nvPr/>
          </p:nvSpPr>
          <p:spPr>
            <a:xfrm>
              <a:off x="4389704" y="1779938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126B4ED-A0E1-4F31-BCCD-FF74B546B302}"/>
                </a:ext>
              </a:extLst>
            </p:cNvPr>
            <p:cNvSpPr txBox="1"/>
            <p:nvPr/>
          </p:nvSpPr>
          <p:spPr>
            <a:xfrm>
              <a:off x="4385310" y="2219122"/>
              <a:ext cx="951454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BE2198FB-05C8-4E5B-B410-CA41671BB6A5}"/>
                </a:ext>
              </a:extLst>
            </p:cNvPr>
            <p:cNvSpPr txBox="1"/>
            <p:nvPr/>
          </p:nvSpPr>
          <p:spPr>
            <a:xfrm>
              <a:off x="4394690" y="2674802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A8AE1BD1-1CAD-488A-9531-8A9C59452F2A}"/>
                </a:ext>
              </a:extLst>
            </p:cNvPr>
            <p:cNvSpPr txBox="1"/>
            <p:nvPr/>
          </p:nvSpPr>
          <p:spPr>
            <a:xfrm>
              <a:off x="4395199" y="3130482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471AD4FA-CEA5-4DF9-8FC9-2A1B2ED1221E}"/>
                </a:ext>
              </a:extLst>
            </p:cNvPr>
            <p:cNvSpPr txBox="1"/>
            <p:nvPr/>
          </p:nvSpPr>
          <p:spPr>
            <a:xfrm>
              <a:off x="4395019" y="3615245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03E4C764-0998-486E-BDD3-8B12AD189E9D}"/>
                </a:ext>
              </a:extLst>
            </p:cNvPr>
            <p:cNvSpPr txBox="1"/>
            <p:nvPr/>
          </p:nvSpPr>
          <p:spPr>
            <a:xfrm>
              <a:off x="4388862" y="4121420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F9E752B8-9155-4EA8-B6AD-361EBD8CD875}"/>
                </a:ext>
              </a:extLst>
            </p:cNvPr>
            <p:cNvSpPr txBox="1"/>
            <p:nvPr/>
          </p:nvSpPr>
          <p:spPr>
            <a:xfrm>
              <a:off x="1043619" y="1027246"/>
              <a:ext cx="508492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Right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583EF8FE-BF9E-4A26-A049-2B336D15325B}"/>
                </a:ext>
              </a:extLst>
            </p:cNvPr>
            <p:cNvSpPr txBox="1"/>
            <p:nvPr/>
          </p:nvSpPr>
          <p:spPr>
            <a:xfrm>
              <a:off x="1847322" y="1022919"/>
              <a:ext cx="508492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Left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3182A41C-FD6B-419F-A3D6-98FE27C502E9}"/>
                </a:ext>
              </a:extLst>
            </p:cNvPr>
            <p:cNvSpPr txBox="1"/>
            <p:nvPr/>
          </p:nvSpPr>
          <p:spPr>
            <a:xfrm>
              <a:off x="5354834" y="1036909"/>
              <a:ext cx="508492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Right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FB9CA8F-6758-4BAA-8A59-F5D2BF772C10}"/>
                </a:ext>
              </a:extLst>
            </p:cNvPr>
            <p:cNvSpPr txBox="1"/>
            <p:nvPr/>
          </p:nvSpPr>
          <p:spPr>
            <a:xfrm>
              <a:off x="6158537" y="1032582"/>
              <a:ext cx="508492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Left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12BE38C4-0E6F-47CC-8936-966FBE94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7463019" y="1278570"/>
              <a:ext cx="356400" cy="356400"/>
            </a:xfrm>
            <a:prstGeom prst="rect">
              <a:avLst/>
            </a:prstGeom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DD13E049-5F7F-4B64-85E4-5C4B761D9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7014581" y="1290914"/>
              <a:ext cx="356400" cy="356400"/>
            </a:xfrm>
            <a:prstGeom prst="rect">
              <a:avLst/>
            </a:prstGeom>
          </p:spPr>
        </p:pic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02E138F2-7D06-4BAA-B8D3-7CA844866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7014581" y="1747315"/>
              <a:ext cx="356400" cy="356400"/>
            </a:xfrm>
            <a:prstGeom prst="rect">
              <a:avLst/>
            </a:prstGeom>
          </p:spPr>
        </p:pic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1B2B6414-ECA9-4024-B13A-A7A1836AA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7898559" y="1293128"/>
              <a:ext cx="356400" cy="356400"/>
            </a:xfrm>
            <a:prstGeom prst="rect">
              <a:avLst/>
            </a:prstGeom>
          </p:spPr>
        </p:pic>
        <p:pic>
          <p:nvPicPr>
            <p:cNvPr id="111" name="圖片 110">
              <a:extLst>
                <a:ext uri="{FF2B5EF4-FFF2-40B4-BE49-F238E27FC236}">
                  <a16:creationId xmlns:a16="http://schemas.microsoft.com/office/drawing/2014/main" id="{288F026E-808D-47A1-ACAC-771A53ACF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7463019" y="1754774"/>
              <a:ext cx="356400" cy="356400"/>
            </a:xfrm>
            <a:prstGeom prst="rect">
              <a:avLst/>
            </a:prstGeom>
          </p:spPr>
        </p:pic>
        <p:pic>
          <p:nvPicPr>
            <p:cNvPr id="112" name="圖片 111">
              <a:extLst>
                <a:ext uri="{FF2B5EF4-FFF2-40B4-BE49-F238E27FC236}">
                  <a16:creationId xmlns:a16="http://schemas.microsoft.com/office/drawing/2014/main" id="{A36DAF7F-C3CA-45BA-A262-12A7E20C0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8337114" y="1278570"/>
              <a:ext cx="356400" cy="356400"/>
            </a:xfrm>
            <a:prstGeom prst="rect">
              <a:avLst/>
            </a:prstGeom>
          </p:spPr>
        </p:pic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C96774E0-A351-47AF-9055-D39A713D0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8337114" y="1767335"/>
              <a:ext cx="356400" cy="356400"/>
            </a:xfrm>
            <a:prstGeom prst="rect">
              <a:avLst/>
            </a:prstGeom>
          </p:spPr>
        </p:pic>
        <p:pic>
          <p:nvPicPr>
            <p:cNvPr id="114" name="圖片 113">
              <a:extLst>
                <a:ext uri="{FF2B5EF4-FFF2-40B4-BE49-F238E27FC236}">
                  <a16:creationId xmlns:a16="http://schemas.microsoft.com/office/drawing/2014/main" id="{95F7CA60-FE8E-497C-888C-EEC77FEA1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7898559" y="1761720"/>
              <a:ext cx="356400" cy="356400"/>
            </a:xfrm>
            <a:prstGeom prst="rect">
              <a:avLst/>
            </a:prstGeom>
          </p:spPr>
        </p:pic>
        <p:pic>
          <p:nvPicPr>
            <p:cNvPr id="115" name="圖片 114">
              <a:extLst>
                <a:ext uri="{FF2B5EF4-FFF2-40B4-BE49-F238E27FC236}">
                  <a16:creationId xmlns:a16="http://schemas.microsoft.com/office/drawing/2014/main" id="{B029603C-9B63-4BC3-A91A-BEA70AD43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7014581" y="2210160"/>
              <a:ext cx="356400" cy="356400"/>
            </a:xfrm>
            <a:prstGeom prst="rect">
              <a:avLst/>
            </a:prstGeom>
          </p:spPr>
        </p:pic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6E145F64-81F7-4FA7-8458-7C6F7BAAF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7463019" y="2210160"/>
              <a:ext cx="356400" cy="356400"/>
            </a:xfrm>
            <a:prstGeom prst="rect">
              <a:avLst/>
            </a:prstGeom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26F8F95B-2A27-43B4-B9EC-ED6BB8BC0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8337114" y="2207946"/>
              <a:ext cx="356400" cy="356400"/>
            </a:xfrm>
            <a:prstGeom prst="rect">
              <a:avLst/>
            </a:prstGeom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C2593893-76A0-48E2-AC2E-716FCB124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7898559" y="2207946"/>
              <a:ext cx="356400" cy="356400"/>
            </a:xfrm>
            <a:prstGeom prst="rect">
              <a:avLst/>
            </a:prstGeom>
          </p:spPr>
        </p:pic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AB5C2E0F-1D1F-4EC6-8595-E160CA42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/>
            <a:stretch>
              <a:fillRect/>
            </a:stretch>
          </p:blipFill>
          <p:spPr>
            <a:xfrm>
              <a:off x="7463019" y="2645909"/>
              <a:ext cx="356400" cy="356400"/>
            </a:xfrm>
            <a:prstGeom prst="rect">
              <a:avLst/>
            </a:prstGeom>
          </p:spPr>
        </p:pic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056C9499-011F-41C2-B7E8-72A525D48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/>
            <a:stretch>
              <a:fillRect/>
            </a:stretch>
          </p:blipFill>
          <p:spPr>
            <a:xfrm>
              <a:off x="7014581" y="2645909"/>
              <a:ext cx="356400" cy="3564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86FBAA7F-B258-4BE7-A8C1-C74F1B04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/>
            <a:stretch>
              <a:fillRect/>
            </a:stretch>
          </p:blipFill>
          <p:spPr>
            <a:xfrm>
              <a:off x="8337114" y="2645909"/>
              <a:ext cx="356400" cy="3564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C53901A-8165-425F-A386-B4C33B657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/>
            <a:stretch>
              <a:fillRect/>
            </a:stretch>
          </p:blipFill>
          <p:spPr>
            <a:xfrm>
              <a:off x="7898559" y="2636422"/>
              <a:ext cx="356400" cy="3564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90E3ED8-3F6C-42FD-BC19-D88AC446C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/>
            <a:stretch>
              <a:fillRect/>
            </a:stretch>
          </p:blipFill>
          <p:spPr>
            <a:xfrm>
              <a:off x="7014581" y="3066297"/>
              <a:ext cx="356400" cy="3564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D7284B9E-8900-4CB2-8F9D-6BB273C89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/>
            <a:stretch>
              <a:fillRect/>
            </a:stretch>
          </p:blipFill>
          <p:spPr>
            <a:xfrm>
              <a:off x="7898559" y="3059909"/>
              <a:ext cx="356400" cy="3564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2D4E8F8A-42B2-40B2-979F-43F430B16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7463019" y="3063196"/>
              <a:ext cx="356400" cy="3564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3C15761C-C6E7-4CFE-9D6F-FE044EA1F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/>
            <a:stretch>
              <a:fillRect/>
            </a:stretch>
          </p:blipFill>
          <p:spPr>
            <a:xfrm>
              <a:off x="8337114" y="3066297"/>
              <a:ext cx="356400" cy="3564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AD52C42E-5614-44D8-9A00-A0FB94426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7014581" y="3554740"/>
              <a:ext cx="356400" cy="3564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032C55C2-2FBA-40A1-9EC5-C3E82C290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7898559" y="3523350"/>
              <a:ext cx="356400" cy="3564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E0493B2F-D561-43CC-A567-8AD47E4C3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7463019" y="3554147"/>
              <a:ext cx="356400" cy="356400"/>
            </a:xfrm>
            <a:prstGeom prst="rect">
              <a:avLst/>
            </a:prstGeom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899BA0F4-BF1D-4A97-B4BC-72FA2E93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8337114" y="4003461"/>
              <a:ext cx="356400" cy="356400"/>
            </a:xfrm>
            <a:prstGeom prst="rect">
              <a:avLst/>
            </a:prstGeom>
          </p:spPr>
        </p:pic>
        <p:pic>
          <p:nvPicPr>
            <p:cNvPr id="131" name="圖片 130">
              <a:extLst>
                <a:ext uri="{FF2B5EF4-FFF2-40B4-BE49-F238E27FC236}">
                  <a16:creationId xmlns:a16="http://schemas.microsoft.com/office/drawing/2014/main" id="{2252BBA6-13DA-465D-92BA-8B5D261D7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7898559" y="4006053"/>
              <a:ext cx="356400" cy="356400"/>
            </a:xfrm>
            <a:prstGeom prst="rect">
              <a:avLst/>
            </a:prstGeom>
          </p:spPr>
        </p:pic>
        <p:pic>
          <p:nvPicPr>
            <p:cNvPr id="132" name="圖片 131">
              <a:extLst>
                <a:ext uri="{FF2B5EF4-FFF2-40B4-BE49-F238E27FC236}">
                  <a16:creationId xmlns:a16="http://schemas.microsoft.com/office/drawing/2014/main" id="{1F056E84-6E2A-4CFC-84FF-B1A6940A2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8337114" y="3542476"/>
              <a:ext cx="356400" cy="356400"/>
            </a:xfrm>
            <a:prstGeom prst="rect">
              <a:avLst/>
            </a:prstGeom>
          </p:spPr>
        </p:pic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D0C0D242-5876-4E73-857A-A8A41FC8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7463019" y="4016633"/>
              <a:ext cx="356400" cy="356400"/>
            </a:xfrm>
            <a:prstGeom prst="rect">
              <a:avLst/>
            </a:prstGeom>
          </p:spPr>
        </p:pic>
        <p:pic>
          <p:nvPicPr>
            <p:cNvPr id="134" name="圖片 133">
              <a:extLst>
                <a:ext uri="{FF2B5EF4-FFF2-40B4-BE49-F238E27FC236}">
                  <a16:creationId xmlns:a16="http://schemas.microsoft.com/office/drawing/2014/main" id="{7FA28C6F-C898-4B10-AD3C-4A04BA91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/>
            <a:stretch>
              <a:fillRect/>
            </a:stretch>
          </p:blipFill>
          <p:spPr>
            <a:xfrm>
              <a:off x="7014581" y="4022126"/>
              <a:ext cx="356400" cy="356400"/>
            </a:xfrm>
            <a:prstGeom prst="rect">
              <a:avLst/>
            </a:prstGeom>
          </p:spPr>
        </p:pic>
        <p:sp>
          <p:nvSpPr>
            <p:cNvPr id="135" name="矩形: 圓角 134">
              <a:extLst>
                <a:ext uri="{FF2B5EF4-FFF2-40B4-BE49-F238E27FC236}">
                  <a16:creationId xmlns:a16="http://schemas.microsoft.com/office/drawing/2014/main" id="{25F4C488-7655-4BCC-B339-86D69C0176FB}"/>
                </a:ext>
              </a:extLst>
            </p:cNvPr>
            <p:cNvSpPr/>
            <p:nvPr/>
          </p:nvSpPr>
          <p:spPr>
            <a:xfrm>
              <a:off x="2548248" y="1174792"/>
              <a:ext cx="1786323" cy="334721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136" name="矩形: 圓角 135">
              <a:extLst>
                <a:ext uri="{FF2B5EF4-FFF2-40B4-BE49-F238E27FC236}">
                  <a16:creationId xmlns:a16="http://schemas.microsoft.com/office/drawing/2014/main" id="{5C7A115D-38F5-4FAA-8ABC-965D2E932834}"/>
                </a:ext>
              </a:extLst>
            </p:cNvPr>
            <p:cNvSpPr/>
            <p:nvPr/>
          </p:nvSpPr>
          <p:spPr>
            <a:xfrm>
              <a:off x="6953322" y="1174792"/>
              <a:ext cx="1786323" cy="334721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3335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F8D687A4-6751-4B07-89BF-854EC9A48B78}"/>
              </a:ext>
            </a:extLst>
          </p:cNvPr>
          <p:cNvGrpSpPr/>
          <p:nvPr/>
        </p:nvGrpSpPr>
        <p:grpSpPr>
          <a:xfrm>
            <a:off x="55977" y="772621"/>
            <a:ext cx="8668925" cy="3950866"/>
            <a:chOff x="55977" y="772621"/>
            <a:chExt cx="8668925" cy="3958269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B158152A-4A94-4DFC-94A3-4DB88E0B0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5" y="3583587"/>
              <a:ext cx="356400" cy="356400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C2287A5F-3ABA-4F1B-929B-EC20A8D37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5" y="4055630"/>
              <a:ext cx="356400" cy="356400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277BC375-C47C-4E87-A03B-ABF31D2AB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5" y="3141040"/>
              <a:ext cx="356400" cy="35640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391B1AF1-9340-4A7F-A5AA-F77F391C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5" y="2656976"/>
              <a:ext cx="356400" cy="356400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4CEDF1E0-E884-4ED4-BB20-D40BED0EA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5" y="2188826"/>
              <a:ext cx="356400" cy="356400"/>
            </a:xfrm>
            <a:prstGeom prst="rect">
              <a:avLst/>
            </a:prstGeom>
          </p:spPr>
        </p:pic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E7ECDDF8-212C-4BC0-B489-C2BA8B7A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5" y="1756296"/>
              <a:ext cx="356400" cy="356400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A44BF78-40E9-45AA-9298-702AC4C9D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45" y="1310277"/>
              <a:ext cx="356400" cy="35640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900CE309-0EC8-4CEB-A6FA-B71AFEB14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791" y="3141040"/>
              <a:ext cx="356400" cy="356400"/>
            </a:xfrm>
            <a:prstGeom prst="rect">
              <a:avLst/>
            </a:prstGeom>
          </p:spPr>
        </p:pic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2575621F-1C26-4DC3-AE72-125C00791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791" y="3583587"/>
              <a:ext cx="356400" cy="356400"/>
            </a:xfrm>
            <a:prstGeom prst="rect">
              <a:avLst/>
            </a:prstGeom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646EB886-7990-4DF2-B1DC-613E99A21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791" y="4055630"/>
              <a:ext cx="356400" cy="356400"/>
            </a:xfrm>
            <a:prstGeom prst="rect">
              <a:avLst/>
            </a:prstGeom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331CC7A8-4B88-4C98-8D0A-5BC3BFCFD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791" y="2656976"/>
              <a:ext cx="356400" cy="356400"/>
            </a:xfrm>
            <a:prstGeom prst="rect">
              <a:avLst/>
            </a:prstGeom>
          </p:spPr>
        </p:pic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B7C35EE5-80B7-412B-B0AB-D7A3C6EF7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791" y="2188826"/>
              <a:ext cx="356400" cy="356400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A7D4F7D4-4B68-46F9-926E-3F1C26496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791" y="1732488"/>
              <a:ext cx="356400" cy="3564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AF6A8925-DCD8-41F4-9E6E-2A7E3D19C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1791" y="1310277"/>
              <a:ext cx="356400" cy="356400"/>
            </a:xfrm>
            <a:prstGeom prst="rect">
              <a:avLst/>
            </a:prstGeom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C838FD58-E11B-4B20-97F8-6ADDC90541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203" y="3583587"/>
              <a:ext cx="356400" cy="356400"/>
            </a:xfrm>
            <a:prstGeom prst="rect">
              <a:avLst/>
            </a:prstGeom>
          </p:spPr>
        </p:pic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0E8B1DE2-220F-4CDA-99DE-D9E4C97029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203" y="4055630"/>
              <a:ext cx="356400" cy="356400"/>
            </a:xfrm>
            <a:prstGeom prst="rect">
              <a:avLst/>
            </a:prstGeom>
          </p:spPr>
        </p:pic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60F111DE-842D-4B89-95F2-A8B092F38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203" y="3141040"/>
              <a:ext cx="356400" cy="356400"/>
            </a:xfrm>
            <a:prstGeom prst="rect">
              <a:avLst/>
            </a:prstGeom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DA96E625-61B8-4A8B-91C7-92153E230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080" y="2656976"/>
              <a:ext cx="356400" cy="356400"/>
            </a:xfrm>
            <a:prstGeom prst="rect">
              <a:avLst/>
            </a:prstGeom>
          </p:spPr>
        </p:pic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67E515E2-7892-4CC8-AAF3-B29FE1491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080" y="2188826"/>
              <a:ext cx="356400" cy="356400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3BB3BA7A-BB9D-40D1-B7DD-0C8254C75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080" y="1741695"/>
              <a:ext cx="356400" cy="356400"/>
            </a:xfrm>
            <a:prstGeom prst="rect">
              <a:avLst/>
            </a:prstGeom>
          </p:spPr>
        </p:pic>
        <p:pic>
          <p:nvPicPr>
            <p:cNvPr id="22" name="圖片 21">
              <a:extLst>
                <a:ext uri="{FF2B5EF4-FFF2-40B4-BE49-F238E27FC236}">
                  <a16:creationId xmlns:a16="http://schemas.microsoft.com/office/drawing/2014/main" id="{0B240173-3BAB-4D8F-8E14-CE1092DE2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3080" y="1310277"/>
              <a:ext cx="356400" cy="356400"/>
            </a:xfrm>
            <a:prstGeom prst="rect">
              <a:avLst/>
            </a:prstGeom>
          </p:spPr>
        </p:pic>
        <p:pic>
          <p:nvPicPr>
            <p:cNvPr id="23" name="圖片 22">
              <a:extLst>
                <a:ext uri="{FF2B5EF4-FFF2-40B4-BE49-F238E27FC236}">
                  <a16:creationId xmlns:a16="http://schemas.microsoft.com/office/drawing/2014/main" id="{4E767947-3B32-4A3C-8F70-3B06E2CBD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867" y="3583587"/>
              <a:ext cx="356400" cy="356400"/>
            </a:xfrm>
            <a:prstGeom prst="rect">
              <a:avLst/>
            </a:prstGeom>
          </p:spPr>
        </p:pic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4EF57062-BAB1-42EF-AB70-C510D682B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867" y="4055630"/>
              <a:ext cx="356400" cy="356400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538BF68A-2FC7-422C-8DFA-D5FB576ED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867" y="3141040"/>
              <a:ext cx="356400" cy="356400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id="{48A7850E-4480-49DA-AB6C-1A5857136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867" y="2656976"/>
              <a:ext cx="356400" cy="356400"/>
            </a:xfrm>
            <a:prstGeom prst="rect">
              <a:avLst/>
            </a:prstGeom>
          </p:spPr>
        </p:pic>
        <p:pic>
          <p:nvPicPr>
            <p:cNvPr id="27" name="圖片 26">
              <a:extLst>
                <a:ext uri="{FF2B5EF4-FFF2-40B4-BE49-F238E27FC236}">
                  <a16:creationId xmlns:a16="http://schemas.microsoft.com/office/drawing/2014/main" id="{78E7A86C-17CF-47D3-8BF9-09ED762DC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867" y="2188826"/>
              <a:ext cx="356400" cy="356400"/>
            </a:xfrm>
            <a:prstGeom prst="rect">
              <a:avLst/>
            </a:prstGeom>
          </p:spPr>
        </p:pic>
        <p:pic>
          <p:nvPicPr>
            <p:cNvPr id="28" name="圖片 27">
              <a:extLst>
                <a:ext uri="{FF2B5EF4-FFF2-40B4-BE49-F238E27FC236}">
                  <a16:creationId xmlns:a16="http://schemas.microsoft.com/office/drawing/2014/main" id="{5846D1D5-ABC3-4B89-8B45-E74F061E2A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867" y="1733823"/>
              <a:ext cx="356400" cy="356400"/>
            </a:xfrm>
            <a:prstGeom prst="rect">
              <a:avLst/>
            </a:prstGeom>
          </p:spPr>
        </p:pic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B2FD65E1-4CFB-4EB0-8118-0828CEE31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8867" y="1310277"/>
              <a:ext cx="356400" cy="356400"/>
            </a:xfrm>
            <a:prstGeom prst="rect">
              <a:avLst/>
            </a:prstGeom>
          </p:spPr>
        </p:pic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C7EDC636-FB2B-4793-B8EA-C886B95AFE8B}"/>
                </a:ext>
              </a:extLst>
            </p:cNvPr>
            <p:cNvSpPr txBox="1"/>
            <p:nvPr/>
          </p:nvSpPr>
          <p:spPr>
            <a:xfrm>
              <a:off x="1121545" y="4446488"/>
              <a:ext cx="2339427" cy="28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(c) IC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sp>
          <p:nvSpPr>
            <p:cNvPr id="31" name="文字方塊 30">
              <a:extLst>
                <a:ext uri="{FF2B5EF4-FFF2-40B4-BE49-F238E27FC236}">
                  <a16:creationId xmlns:a16="http://schemas.microsoft.com/office/drawing/2014/main" id="{DAE4E221-9C4E-4529-B7DA-BF680E759B4A}"/>
                </a:ext>
              </a:extLst>
            </p:cNvPr>
            <p:cNvSpPr txBox="1"/>
            <p:nvPr/>
          </p:nvSpPr>
          <p:spPr>
            <a:xfrm>
              <a:off x="5393462" y="4446488"/>
              <a:ext cx="2613891" cy="28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>
                  <a:latin typeface="Cambria" panose="02040503050406030204" pitchFamily="18" charset="0"/>
                  <a:ea typeface="Cambria" panose="02040503050406030204" pitchFamily="18" charset="0"/>
                </a:rPr>
                <a:t>(d) CA </a:t>
              </a:r>
              <a:endParaRPr lang="zh-TW" altLang="en-US" sz="1200" dirty="0">
                <a:latin typeface="Cambria" panose="02040503050406030204" pitchFamily="18" charset="0"/>
              </a:endParaRPr>
            </a:p>
          </p:txBody>
        </p:sp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3797473F-FFEE-43B6-ABB0-B3DF066EE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9367" y="3584976"/>
              <a:ext cx="356400" cy="356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4C6DBB4E-D258-4C8D-8CE9-E29CA49EE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45454" y="4050931"/>
              <a:ext cx="356400" cy="356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B4D4E71B-9BAD-4070-90DA-0F64EB05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363" y="3136989"/>
              <a:ext cx="356400" cy="356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BD4AEFD0-132E-48A6-891E-93FAF4E85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512" y="2656332"/>
              <a:ext cx="356400" cy="356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5F19856C-C47D-4123-B1A9-F384E6476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349" y="2202877"/>
              <a:ext cx="356400" cy="356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33D5C4C7-1554-4A73-BDA2-B3E545F7C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1181" y="1732488"/>
              <a:ext cx="356400" cy="356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1C4EEF97-727A-400C-9421-71402D39A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9911" y="1313272"/>
              <a:ext cx="356400" cy="356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615F579E-C9BE-4C05-9798-4D8CFC253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9797" y="3584976"/>
              <a:ext cx="356400" cy="3564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97F8AC34-3D5F-479F-9EB2-12EB2E2932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5884" y="4050931"/>
              <a:ext cx="356400" cy="3564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B4CE1075-8C41-43BC-A451-6C169A8B49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3793" y="3136989"/>
              <a:ext cx="356400" cy="3564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03440D64-8F65-41B1-B91C-DE6EA7D56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8942" y="2656332"/>
              <a:ext cx="356400" cy="3564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12DDB073-EE94-48E4-9262-C85E3FE02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779" y="2215100"/>
              <a:ext cx="356400" cy="3564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2C86E8DA-F56E-4F4D-88E1-3DC07A96F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1611" y="1738599"/>
              <a:ext cx="356400" cy="3564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58F9748E-DFAC-4247-AD32-48AF421B0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0341" y="1313272"/>
              <a:ext cx="356400" cy="3564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EBB1DC7B-0262-409E-8C3A-6A9D9229F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2205" y="3584976"/>
              <a:ext cx="356400" cy="3564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5B55E946-9399-4417-BB27-54231EE8D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8292" y="4050931"/>
              <a:ext cx="356400" cy="3564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A321B6FE-D018-414F-A139-B6FCBDBB58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6201" y="3136989"/>
              <a:ext cx="356400" cy="3564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DB3E48F2-F19E-4E94-AC9C-B2156D5A7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1350" y="2656332"/>
              <a:ext cx="356400" cy="3564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AA058A97-D51D-4B46-8C62-A8E0F49764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3187" y="2211525"/>
              <a:ext cx="356400" cy="356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CF4ECDE4-DDEF-44D2-82CF-7F6240A2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34019" y="1736812"/>
              <a:ext cx="356400" cy="3564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713218A8-CA24-4844-90F0-A3FFD7AE0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2749" y="1313272"/>
              <a:ext cx="356400" cy="3564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DA5EA82F-91C4-4E2C-8040-FB3943297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8000" y="3584976"/>
              <a:ext cx="356400" cy="3564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C1699069-484B-47F0-A245-577E249A7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087" y="4050931"/>
              <a:ext cx="356400" cy="356400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7AF243C8-DA51-4F1F-891F-69BF1D01D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1996" y="3136989"/>
              <a:ext cx="356400" cy="356400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5433664E-4E8D-47B6-BA64-2D4FB31F6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145" y="2656332"/>
              <a:ext cx="356400" cy="35640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8E987480-863E-4AB0-97EC-48C7C8ACD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982" y="2216941"/>
              <a:ext cx="356400" cy="35640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E74C49AF-A13E-47A7-B7D8-B7085891F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814" y="1739520"/>
              <a:ext cx="356400" cy="356400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C77C1C4C-99A3-4A4C-BADA-17D3C549B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8544" y="1313272"/>
              <a:ext cx="356400" cy="356400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7683AEC1-F5E5-4C40-8688-ABEB0D94F139}"/>
                </a:ext>
              </a:extLst>
            </p:cNvPr>
            <p:cNvSpPr txBox="1"/>
            <p:nvPr/>
          </p:nvSpPr>
          <p:spPr>
            <a:xfrm>
              <a:off x="60372" y="1314689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5AEC37E9-E1B1-4F83-847E-E64E4FD7F893}"/>
                </a:ext>
              </a:extLst>
            </p:cNvPr>
            <p:cNvSpPr txBox="1"/>
            <p:nvPr/>
          </p:nvSpPr>
          <p:spPr>
            <a:xfrm>
              <a:off x="60372" y="1769951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B5D91C68-E909-43DE-A560-2132DAD9DDF3}"/>
                </a:ext>
              </a:extLst>
            </p:cNvPr>
            <p:cNvSpPr txBox="1"/>
            <p:nvPr/>
          </p:nvSpPr>
          <p:spPr>
            <a:xfrm>
              <a:off x="55977" y="2209134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25C77F56-23AB-40E7-876E-447546B32884}"/>
                </a:ext>
              </a:extLst>
            </p:cNvPr>
            <p:cNvSpPr txBox="1"/>
            <p:nvPr/>
          </p:nvSpPr>
          <p:spPr>
            <a:xfrm>
              <a:off x="65359" y="2664814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DF7829F3-186C-49AA-9024-E1AF891525F1}"/>
                </a:ext>
              </a:extLst>
            </p:cNvPr>
            <p:cNvSpPr txBox="1"/>
            <p:nvPr/>
          </p:nvSpPr>
          <p:spPr>
            <a:xfrm>
              <a:off x="65868" y="3120494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852AB273-DDA8-48CB-BED0-AC0C57D531F4}"/>
                </a:ext>
              </a:extLst>
            </p:cNvPr>
            <p:cNvSpPr txBox="1"/>
            <p:nvPr/>
          </p:nvSpPr>
          <p:spPr>
            <a:xfrm>
              <a:off x="65687" y="3605256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A232B78F-F35F-4D8F-B002-6B9F1E75431F}"/>
                </a:ext>
              </a:extLst>
            </p:cNvPr>
            <p:cNvSpPr txBox="1"/>
            <p:nvPr/>
          </p:nvSpPr>
          <p:spPr>
            <a:xfrm>
              <a:off x="59531" y="4111432"/>
              <a:ext cx="916023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96F95E0B-D20A-4DCB-9069-540200DF13E5}"/>
                </a:ext>
              </a:extLst>
            </p:cNvPr>
            <p:cNvSpPr txBox="1"/>
            <p:nvPr/>
          </p:nvSpPr>
          <p:spPr>
            <a:xfrm>
              <a:off x="4389704" y="1324679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DD49E0B9-EEF6-4043-AE9B-97FE31DA9566}"/>
                </a:ext>
              </a:extLst>
            </p:cNvPr>
            <p:cNvSpPr txBox="1"/>
            <p:nvPr/>
          </p:nvSpPr>
          <p:spPr>
            <a:xfrm>
              <a:off x="4389704" y="1779938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05982701-890A-4714-B6F6-62E5F999D3DC}"/>
                </a:ext>
              </a:extLst>
            </p:cNvPr>
            <p:cNvSpPr txBox="1"/>
            <p:nvPr/>
          </p:nvSpPr>
          <p:spPr>
            <a:xfrm>
              <a:off x="4385309" y="2219122"/>
              <a:ext cx="951454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Heel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6B3EA88C-C8A1-4E87-91BA-3164260EE67A}"/>
                </a:ext>
              </a:extLst>
            </p:cNvPr>
            <p:cNvSpPr txBox="1"/>
            <p:nvPr/>
          </p:nvSpPr>
          <p:spPr>
            <a:xfrm>
              <a:off x="4394691" y="2674802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Boot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C39BC09C-DFE3-47E4-952D-DA61FA9267FD}"/>
                </a:ext>
              </a:extLst>
            </p:cNvPr>
            <p:cNvSpPr txBox="1"/>
            <p:nvPr/>
          </p:nvSpPr>
          <p:spPr>
            <a:xfrm>
              <a:off x="4395199" y="3130482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Shoe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7000C5B9-E3C1-4890-AF58-DCE109BBAEC3}"/>
                </a:ext>
              </a:extLst>
            </p:cNvPr>
            <p:cNvSpPr txBox="1"/>
            <p:nvPr/>
          </p:nvSpPr>
          <p:spPr>
            <a:xfrm>
              <a:off x="4395018" y="3615245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Sandal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532C3A17-6BE8-428C-A135-152C6386ED7E}"/>
                </a:ext>
              </a:extLst>
            </p:cNvPr>
            <p:cNvSpPr txBox="1"/>
            <p:nvPr/>
          </p:nvSpPr>
          <p:spPr>
            <a:xfrm>
              <a:off x="4388862" y="4121420"/>
              <a:ext cx="907248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Flat Slipper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4" name="文字方塊 73">
              <a:extLst>
                <a:ext uri="{FF2B5EF4-FFF2-40B4-BE49-F238E27FC236}">
                  <a16:creationId xmlns:a16="http://schemas.microsoft.com/office/drawing/2014/main" id="{DAEBD133-C259-4436-AD61-AAC922AD82CD}"/>
                </a:ext>
              </a:extLst>
            </p:cNvPr>
            <p:cNvSpPr txBox="1"/>
            <p:nvPr/>
          </p:nvSpPr>
          <p:spPr>
            <a:xfrm>
              <a:off x="1043619" y="1027246"/>
              <a:ext cx="508492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Right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5" name="文字方塊 74">
              <a:extLst>
                <a:ext uri="{FF2B5EF4-FFF2-40B4-BE49-F238E27FC236}">
                  <a16:creationId xmlns:a16="http://schemas.microsoft.com/office/drawing/2014/main" id="{4A15E9B7-69E7-4A81-9869-ED33ACE38CF3}"/>
                </a:ext>
              </a:extLst>
            </p:cNvPr>
            <p:cNvSpPr txBox="1"/>
            <p:nvPr/>
          </p:nvSpPr>
          <p:spPr>
            <a:xfrm>
              <a:off x="1847323" y="1022919"/>
              <a:ext cx="508492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Left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CC41C07F-0627-4DC8-943A-9101ECB27285}"/>
                </a:ext>
              </a:extLst>
            </p:cNvPr>
            <p:cNvSpPr txBox="1"/>
            <p:nvPr/>
          </p:nvSpPr>
          <p:spPr>
            <a:xfrm>
              <a:off x="5354834" y="1036909"/>
              <a:ext cx="508492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Right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7" name="文字方塊 76">
              <a:extLst>
                <a:ext uri="{FF2B5EF4-FFF2-40B4-BE49-F238E27FC236}">
                  <a16:creationId xmlns:a16="http://schemas.microsoft.com/office/drawing/2014/main" id="{D7A2BE3A-A680-46E7-97B4-AE9562844DA5}"/>
                </a:ext>
              </a:extLst>
            </p:cNvPr>
            <p:cNvSpPr txBox="1"/>
            <p:nvPr/>
          </p:nvSpPr>
          <p:spPr>
            <a:xfrm>
              <a:off x="6158538" y="1032582"/>
              <a:ext cx="508492" cy="268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Left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880D3C07-BFC0-4AD2-8905-45663696F449}"/>
                </a:ext>
              </a:extLst>
            </p:cNvPr>
            <p:cNvSpPr txBox="1"/>
            <p:nvPr/>
          </p:nvSpPr>
          <p:spPr>
            <a:xfrm>
              <a:off x="140556" y="772621"/>
              <a:ext cx="4416155" cy="347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61" indent="-285761"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Unseen composition: </a:t>
              </a:r>
              <a:r>
                <a:rPr lang="en-US" altLang="zh-TW" sz="1600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&lt;Left, Heel, Sandal&gt;</a:t>
              </a:r>
              <a:endParaRPr lang="zh-TW" altLang="en-US" sz="16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pic>
          <p:nvPicPr>
            <p:cNvPr id="79" name="圖片 78">
              <a:extLst>
                <a:ext uri="{FF2B5EF4-FFF2-40B4-BE49-F238E27FC236}">
                  <a16:creationId xmlns:a16="http://schemas.microsoft.com/office/drawing/2014/main" id="{D660D944-C71C-43C8-9C2D-9C19F70B5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/>
            <a:stretch>
              <a:fillRect/>
            </a:stretch>
          </p:blipFill>
          <p:spPr>
            <a:xfrm>
              <a:off x="2699590" y="1313272"/>
              <a:ext cx="356400" cy="356400"/>
            </a:xfrm>
            <a:prstGeom prst="rect">
              <a:avLst/>
            </a:prstGeom>
          </p:spPr>
        </p:pic>
        <p:pic>
          <p:nvPicPr>
            <p:cNvPr id="80" name="圖片 79">
              <a:extLst>
                <a:ext uri="{FF2B5EF4-FFF2-40B4-BE49-F238E27FC236}">
                  <a16:creationId xmlns:a16="http://schemas.microsoft.com/office/drawing/2014/main" id="{635F5A40-8B37-42E2-8A91-97E156B5B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9"/>
            <a:stretch>
              <a:fillRect/>
            </a:stretch>
          </p:blipFill>
          <p:spPr>
            <a:xfrm>
              <a:off x="3122602" y="1299521"/>
              <a:ext cx="356400" cy="356400"/>
            </a:xfrm>
            <a:prstGeom prst="rect">
              <a:avLst/>
            </a:prstGeom>
          </p:spPr>
        </p:pic>
        <p:pic>
          <p:nvPicPr>
            <p:cNvPr id="81" name="圖片 80">
              <a:extLst>
                <a:ext uri="{FF2B5EF4-FFF2-40B4-BE49-F238E27FC236}">
                  <a16:creationId xmlns:a16="http://schemas.microsoft.com/office/drawing/2014/main" id="{BF4919FC-CCE7-4AE4-AE2D-4AC127CF09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0"/>
            <a:stretch>
              <a:fillRect/>
            </a:stretch>
          </p:blipFill>
          <p:spPr>
            <a:xfrm>
              <a:off x="3525770" y="1304070"/>
              <a:ext cx="356400" cy="356400"/>
            </a:xfrm>
            <a:prstGeom prst="rect">
              <a:avLst/>
            </a:prstGeom>
          </p:spPr>
        </p:pic>
        <p:pic>
          <p:nvPicPr>
            <p:cNvPr id="82" name="圖片 81">
              <a:extLst>
                <a:ext uri="{FF2B5EF4-FFF2-40B4-BE49-F238E27FC236}">
                  <a16:creationId xmlns:a16="http://schemas.microsoft.com/office/drawing/2014/main" id="{AFDD46F4-EF6D-483E-8C44-6DE5118E1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1"/>
            <a:stretch>
              <a:fillRect/>
            </a:stretch>
          </p:blipFill>
          <p:spPr>
            <a:xfrm>
              <a:off x="2699590" y="1759301"/>
              <a:ext cx="356400" cy="356400"/>
            </a:xfrm>
            <a:prstGeom prst="rect">
              <a:avLst/>
            </a:prstGeom>
          </p:spPr>
        </p:pic>
        <p:pic>
          <p:nvPicPr>
            <p:cNvPr id="83" name="圖片 82">
              <a:extLst>
                <a:ext uri="{FF2B5EF4-FFF2-40B4-BE49-F238E27FC236}">
                  <a16:creationId xmlns:a16="http://schemas.microsoft.com/office/drawing/2014/main" id="{432F5DF1-E814-4436-B566-313573644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2"/>
            <a:stretch>
              <a:fillRect/>
            </a:stretch>
          </p:blipFill>
          <p:spPr>
            <a:xfrm>
              <a:off x="3940425" y="1312830"/>
              <a:ext cx="356400" cy="356400"/>
            </a:xfrm>
            <a:prstGeom prst="rect">
              <a:avLst/>
            </a:prstGeom>
          </p:spPr>
        </p:pic>
        <p:pic>
          <p:nvPicPr>
            <p:cNvPr id="84" name="圖片 83">
              <a:extLst>
                <a:ext uri="{FF2B5EF4-FFF2-40B4-BE49-F238E27FC236}">
                  <a16:creationId xmlns:a16="http://schemas.microsoft.com/office/drawing/2014/main" id="{3A160B17-4A29-41F0-A411-8C1495A75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3"/>
            <a:stretch>
              <a:fillRect/>
            </a:stretch>
          </p:blipFill>
          <p:spPr>
            <a:xfrm>
              <a:off x="3525770" y="1746637"/>
              <a:ext cx="356400" cy="356400"/>
            </a:xfrm>
            <a:prstGeom prst="rect">
              <a:avLst/>
            </a:prstGeom>
          </p:spPr>
        </p:pic>
        <p:pic>
          <p:nvPicPr>
            <p:cNvPr id="85" name="圖片 84">
              <a:extLst>
                <a:ext uri="{FF2B5EF4-FFF2-40B4-BE49-F238E27FC236}">
                  <a16:creationId xmlns:a16="http://schemas.microsoft.com/office/drawing/2014/main" id="{3BD42387-7B58-4DBC-965D-E6BDB9243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4"/>
            <a:stretch>
              <a:fillRect/>
            </a:stretch>
          </p:blipFill>
          <p:spPr>
            <a:xfrm>
              <a:off x="3122602" y="1739520"/>
              <a:ext cx="356400" cy="356400"/>
            </a:xfrm>
            <a:prstGeom prst="rect">
              <a:avLst/>
            </a:prstGeom>
          </p:spPr>
        </p:pic>
        <p:pic>
          <p:nvPicPr>
            <p:cNvPr id="86" name="圖片 85">
              <a:extLst>
                <a:ext uri="{FF2B5EF4-FFF2-40B4-BE49-F238E27FC236}">
                  <a16:creationId xmlns:a16="http://schemas.microsoft.com/office/drawing/2014/main" id="{D6C31785-623E-41F3-9727-69C1F9DE3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5"/>
            <a:stretch>
              <a:fillRect/>
            </a:stretch>
          </p:blipFill>
          <p:spPr>
            <a:xfrm>
              <a:off x="2699590" y="2187887"/>
              <a:ext cx="356400" cy="356400"/>
            </a:xfrm>
            <a:prstGeom prst="rect">
              <a:avLst/>
            </a:prstGeom>
          </p:spPr>
        </p:pic>
        <p:pic>
          <p:nvPicPr>
            <p:cNvPr id="87" name="圖片 86">
              <a:extLst>
                <a:ext uri="{FF2B5EF4-FFF2-40B4-BE49-F238E27FC236}">
                  <a16:creationId xmlns:a16="http://schemas.microsoft.com/office/drawing/2014/main" id="{FDD44440-D935-457D-A1D7-83D28C2BDC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6"/>
            <a:stretch>
              <a:fillRect/>
            </a:stretch>
          </p:blipFill>
          <p:spPr>
            <a:xfrm>
              <a:off x="3940425" y="1754070"/>
              <a:ext cx="356400" cy="356400"/>
            </a:xfrm>
            <a:prstGeom prst="rect">
              <a:avLst/>
            </a:prstGeom>
          </p:spPr>
        </p:pic>
        <p:pic>
          <p:nvPicPr>
            <p:cNvPr id="88" name="圖片 87">
              <a:extLst>
                <a:ext uri="{FF2B5EF4-FFF2-40B4-BE49-F238E27FC236}">
                  <a16:creationId xmlns:a16="http://schemas.microsoft.com/office/drawing/2014/main" id="{66A7A5D2-81F8-4299-BCBC-F2B5FAE42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7"/>
            <a:stretch>
              <a:fillRect/>
            </a:stretch>
          </p:blipFill>
          <p:spPr>
            <a:xfrm>
              <a:off x="3525770" y="2194855"/>
              <a:ext cx="356400" cy="356400"/>
            </a:xfrm>
            <a:prstGeom prst="rect">
              <a:avLst/>
            </a:prstGeom>
          </p:spPr>
        </p:pic>
        <p:pic>
          <p:nvPicPr>
            <p:cNvPr id="89" name="圖片 88">
              <a:extLst>
                <a:ext uri="{FF2B5EF4-FFF2-40B4-BE49-F238E27FC236}">
                  <a16:creationId xmlns:a16="http://schemas.microsoft.com/office/drawing/2014/main" id="{3D829C07-E7E3-4CBD-95BC-1D6E29D5A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8"/>
            <a:stretch>
              <a:fillRect/>
            </a:stretch>
          </p:blipFill>
          <p:spPr>
            <a:xfrm>
              <a:off x="3122602" y="2188757"/>
              <a:ext cx="356400" cy="356400"/>
            </a:xfrm>
            <a:prstGeom prst="rect">
              <a:avLst/>
            </a:prstGeom>
          </p:spPr>
        </p:pic>
        <p:pic>
          <p:nvPicPr>
            <p:cNvPr id="90" name="圖片 89">
              <a:extLst>
                <a:ext uri="{FF2B5EF4-FFF2-40B4-BE49-F238E27FC236}">
                  <a16:creationId xmlns:a16="http://schemas.microsoft.com/office/drawing/2014/main" id="{6442AABE-A98B-4C5C-8A1D-780CC7098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9"/>
            <a:stretch>
              <a:fillRect/>
            </a:stretch>
          </p:blipFill>
          <p:spPr>
            <a:xfrm>
              <a:off x="3940425" y="2196802"/>
              <a:ext cx="356400" cy="356400"/>
            </a:xfrm>
            <a:prstGeom prst="rect">
              <a:avLst/>
            </a:prstGeom>
          </p:spPr>
        </p:pic>
        <p:pic>
          <p:nvPicPr>
            <p:cNvPr id="91" name="圖片 90">
              <a:extLst>
                <a:ext uri="{FF2B5EF4-FFF2-40B4-BE49-F238E27FC236}">
                  <a16:creationId xmlns:a16="http://schemas.microsoft.com/office/drawing/2014/main" id="{F71247BE-68EC-42AC-ABA1-4F9A4BB53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70"/>
            <a:stretch>
              <a:fillRect/>
            </a:stretch>
          </p:blipFill>
          <p:spPr>
            <a:xfrm>
              <a:off x="2699590" y="2656332"/>
              <a:ext cx="356400" cy="356400"/>
            </a:xfrm>
            <a:prstGeom prst="rect">
              <a:avLst/>
            </a:prstGeom>
          </p:spPr>
        </p:pic>
        <p:pic>
          <p:nvPicPr>
            <p:cNvPr id="92" name="圖片 91">
              <a:extLst>
                <a:ext uri="{FF2B5EF4-FFF2-40B4-BE49-F238E27FC236}">
                  <a16:creationId xmlns:a16="http://schemas.microsoft.com/office/drawing/2014/main" id="{5284CD0D-431E-48BB-B04A-A73EC0B57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1"/>
            <a:stretch>
              <a:fillRect/>
            </a:stretch>
          </p:blipFill>
          <p:spPr>
            <a:xfrm>
              <a:off x="3122602" y="2660478"/>
              <a:ext cx="356400" cy="356400"/>
            </a:xfrm>
            <a:prstGeom prst="rect">
              <a:avLst/>
            </a:prstGeom>
          </p:spPr>
        </p:pic>
        <p:pic>
          <p:nvPicPr>
            <p:cNvPr id="93" name="圖片 92">
              <a:extLst>
                <a:ext uri="{FF2B5EF4-FFF2-40B4-BE49-F238E27FC236}">
                  <a16:creationId xmlns:a16="http://schemas.microsoft.com/office/drawing/2014/main" id="{4E0CB87C-19EA-48F6-ACEB-26DF23FCCF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2"/>
            <a:stretch>
              <a:fillRect/>
            </a:stretch>
          </p:blipFill>
          <p:spPr>
            <a:xfrm>
              <a:off x="3525770" y="2664814"/>
              <a:ext cx="356400" cy="356400"/>
            </a:xfrm>
            <a:prstGeom prst="rect">
              <a:avLst/>
            </a:prstGeom>
          </p:spPr>
        </p:pic>
        <p:pic>
          <p:nvPicPr>
            <p:cNvPr id="94" name="圖片 93">
              <a:extLst>
                <a:ext uri="{FF2B5EF4-FFF2-40B4-BE49-F238E27FC236}">
                  <a16:creationId xmlns:a16="http://schemas.microsoft.com/office/drawing/2014/main" id="{FC689E8E-A85E-4916-9B5E-A0296B4EF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/>
            <a:stretch>
              <a:fillRect/>
            </a:stretch>
          </p:blipFill>
          <p:spPr>
            <a:xfrm>
              <a:off x="2699590" y="3141118"/>
              <a:ext cx="356400" cy="356400"/>
            </a:xfrm>
            <a:prstGeom prst="rect">
              <a:avLst/>
            </a:prstGeom>
          </p:spPr>
        </p:pic>
        <p:pic>
          <p:nvPicPr>
            <p:cNvPr id="95" name="圖片 94">
              <a:extLst>
                <a:ext uri="{FF2B5EF4-FFF2-40B4-BE49-F238E27FC236}">
                  <a16:creationId xmlns:a16="http://schemas.microsoft.com/office/drawing/2014/main" id="{A63D4EF6-77D0-4919-BEC7-71A15F6B7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4"/>
            <a:stretch>
              <a:fillRect/>
            </a:stretch>
          </p:blipFill>
          <p:spPr>
            <a:xfrm>
              <a:off x="3940425" y="2657802"/>
              <a:ext cx="356400" cy="356400"/>
            </a:xfrm>
            <a:prstGeom prst="rect">
              <a:avLst/>
            </a:prstGeom>
          </p:spPr>
        </p:pic>
        <p:pic>
          <p:nvPicPr>
            <p:cNvPr id="96" name="圖片 95">
              <a:extLst>
                <a:ext uri="{FF2B5EF4-FFF2-40B4-BE49-F238E27FC236}">
                  <a16:creationId xmlns:a16="http://schemas.microsoft.com/office/drawing/2014/main" id="{8F068CAA-DDB1-4BE4-A041-FF739A400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5"/>
            <a:stretch>
              <a:fillRect/>
            </a:stretch>
          </p:blipFill>
          <p:spPr>
            <a:xfrm>
              <a:off x="3122602" y="3145115"/>
              <a:ext cx="356400" cy="356400"/>
            </a:xfrm>
            <a:prstGeom prst="rect">
              <a:avLst/>
            </a:prstGeom>
          </p:spPr>
        </p:pic>
        <p:pic>
          <p:nvPicPr>
            <p:cNvPr id="97" name="圖片 96">
              <a:extLst>
                <a:ext uri="{FF2B5EF4-FFF2-40B4-BE49-F238E27FC236}">
                  <a16:creationId xmlns:a16="http://schemas.microsoft.com/office/drawing/2014/main" id="{78C7391C-3338-464C-A38B-F8B66F387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6"/>
            <a:stretch>
              <a:fillRect/>
            </a:stretch>
          </p:blipFill>
          <p:spPr>
            <a:xfrm>
              <a:off x="3525770" y="3136989"/>
              <a:ext cx="356400" cy="356400"/>
            </a:xfrm>
            <a:prstGeom prst="rect">
              <a:avLst/>
            </a:prstGeom>
          </p:spPr>
        </p:pic>
        <p:pic>
          <p:nvPicPr>
            <p:cNvPr id="98" name="圖片 97">
              <a:extLst>
                <a:ext uri="{FF2B5EF4-FFF2-40B4-BE49-F238E27FC236}">
                  <a16:creationId xmlns:a16="http://schemas.microsoft.com/office/drawing/2014/main" id="{7EAD9E8C-919F-4163-A32A-6B2F045D2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7"/>
            <a:stretch>
              <a:fillRect/>
            </a:stretch>
          </p:blipFill>
          <p:spPr>
            <a:xfrm>
              <a:off x="2699590" y="3583587"/>
              <a:ext cx="356400" cy="356400"/>
            </a:xfrm>
            <a:prstGeom prst="rect">
              <a:avLst/>
            </a:prstGeom>
          </p:spPr>
        </p:pic>
        <p:pic>
          <p:nvPicPr>
            <p:cNvPr id="99" name="圖片 98">
              <a:extLst>
                <a:ext uri="{FF2B5EF4-FFF2-40B4-BE49-F238E27FC236}">
                  <a16:creationId xmlns:a16="http://schemas.microsoft.com/office/drawing/2014/main" id="{5260908C-86D0-4CE2-A323-6DCB3F7D2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8"/>
            <a:stretch>
              <a:fillRect/>
            </a:stretch>
          </p:blipFill>
          <p:spPr>
            <a:xfrm>
              <a:off x="3940425" y="3145115"/>
              <a:ext cx="356400" cy="356400"/>
            </a:xfrm>
            <a:prstGeom prst="rect">
              <a:avLst/>
            </a:prstGeom>
          </p:spPr>
        </p:pic>
        <p:pic>
          <p:nvPicPr>
            <p:cNvPr id="100" name="圖片 99">
              <a:extLst>
                <a:ext uri="{FF2B5EF4-FFF2-40B4-BE49-F238E27FC236}">
                  <a16:creationId xmlns:a16="http://schemas.microsoft.com/office/drawing/2014/main" id="{630158F1-FFD6-4014-A134-40944463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9"/>
            <a:stretch>
              <a:fillRect/>
            </a:stretch>
          </p:blipFill>
          <p:spPr>
            <a:xfrm>
              <a:off x="3122602" y="3585174"/>
              <a:ext cx="356400" cy="356400"/>
            </a:xfrm>
            <a:prstGeom prst="rect">
              <a:avLst/>
            </a:prstGeom>
          </p:spPr>
        </p:pic>
        <p:pic>
          <p:nvPicPr>
            <p:cNvPr id="101" name="圖片 100">
              <a:extLst>
                <a:ext uri="{FF2B5EF4-FFF2-40B4-BE49-F238E27FC236}">
                  <a16:creationId xmlns:a16="http://schemas.microsoft.com/office/drawing/2014/main" id="{941E7245-19EC-40D3-BDF9-F8C1E29C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0"/>
            <a:stretch>
              <a:fillRect/>
            </a:stretch>
          </p:blipFill>
          <p:spPr>
            <a:xfrm>
              <a:off x="3940425" y="3584976"/>
              <a:ext cx="356400" cy="356400"/>
            </a:xfrm>
            <a:prstGeom prst="rect">
              <a:avLst/>
            </a:prstGeom>
          </p:spPr>
        </p:pic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0F5883C0-DC9C-419F-A68E-0F5EACEDF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1"/>
            <a:stretch>
              <a:fillRect/>
            </a:stretch>
          </p:blipFill>
          <p:spPr>
            <a:xfrm>
              <a:off x="3525770" y="3578417"/>
              <a:ext cx="356400" cy="356400"/>
            </a:xfrm>
            <a:prstGeom prst="rect">
              <a:avLst/>
            </a:prstGeom>
          </p:spPr>
        </p:pic>
        <p:pic>
          <p:nvPicPr>
            <p:cNvPr id="103" name="圖片 102">
              <a:extLst>
                <a:ext uri="{FF2B5EF4-FFF2-40B4-BE49-F238E27FC236}">
                  <a16:creationId xmlns:a16="http://schemas.microsoft.com/office/drawing/2014/main" id="{25E0030C-96A6-4BE3-82A5-6F3775153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2"/>
            <a:stretch>
              <a:fillRect/>
            </a:stretch>
          </p:blipFill>
          <p:spPr>
            <a:xfrm>
              <a:off x="3122602" y="4051722"/>
              <a:ext cx="356400" cy="356400"/>
            </a:xfrm>
            <a:prstGeom prst="rect">
              <a:avLst/>
            </a:prstGeom>
          </p:spPr>
        </p:pic>
        <p:pic>
          <p:nvPicPr>
            <p:cNvPr id="104" name="圖片 103">
              <a:extLst>
                <a:ext uri="{FF2B5EF4-FFF2-40B4-BE49-F238E27FC236}">
                  <a16:creationId xmlns:a16="http://schemas.microsoft.com/office/drawing/2014/main" id="{B6875EDE-DEFB-40CB-BD5D-1075A9FC9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83"/>
            <a:stretch>
              <a:fillRect/>
            </a:stretch>
          </p:blipFill>
          <p:spPr>
            <a:xfrm>
              <a:off x="2699590" y="4058061"/>
              <a:ext cx="356400" cy="356400"/>
            </a:xfrm>
            <a:prstGeom prst="rect">
              <a:avLst/>
            </a:prstGeom>
          </p:spPr>
        </p:pic>
        <p:pic>
          <p:nvPicPr>
            <p:cNvPr id="105" name="圖片 104">
              <a:extLst>
                <a:ext uri="{FF2B5EF4-FFF2-40B4-BE49-F238E27FC236}">
                  <a16:creationId xmlns:a16="http://schemas.microsoft.com/office/drawing/2014/main" id="{1A9251E4-931D-4DC6-A2BD-3BCA06363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4"/>
            <a:stretch>
              <a:fillRect/>
            </a:stretch>
          </p:blipFill>
          <p:spPr>
            <a:xfrm>
              <a:off x="3525770" y="4050592"/>
              <a:ext cx="356400" cy="356400"/>
            </a:xfrm>
            <a:prstGeom prst="rect">
              <a:avLst/>
            </a:prstGeom>
          </p:spPr>
        </p:pic>
        <p:pic>
          <p:nvPicPr>
            <p:cNvPr id="106" name="圖片 105">
              <a:extLst>
                <a:ext uri="{FF2B5EF4-FFF2-40B4-BE49-F238E27FC236}">
                  <a16:creationId xmlns:a16="http://schemas.microsoft.com/office/drawing/2014/main" id="{0E670117-70DE-4A12-BC18-A4B9890D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/>
            <a:stretch>
              <a:fillRect/>
            </a:stretch>
          </p:blipFill>
          <p:spPr>
            <a:xfrm>
              <a:off x="3940425" y="4062368"/>
              <a:ext cx="356400" cy="356400"/>
            </a:xfrm>
            <a:prstGeom prst="rect">
              <a:avLst/>
            </a:prstGeom>
          </p:spPr>
        </p:pic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C7D9E596-EA84-44FF-A7B8-4387EF4B4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6"/>
            <a:stretch>
              <a:fillRect/>
            </a:stretch>
          </p:blipFill>
          <p:spPr>
            <a:xfrm>
              <a:off x="7018305" y="1310277"/>
              <a:ext cx="356400" cy="356400"/>
            </a:xfrm>
            <a:prstGeom prst="rect">
              <a:avLst/>
            </a:prstGeom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F0776980-8875-4610-A6AE-F061F1C44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7"/>
            <a:stretch>
              <a:fillRect/>
            </a:stretch>
          </p:blipFill>
          <p:spPr>
            <a:xfrm>
              <a:off x="7462925" y="2220437"/>
              <a:ext cx="356400" cy="356400"/>
            </a:xfrm>
            <a:prstGeom prst="rect">
              <a:avLst/>
            </a:prstGeom>
          </p:spPr>
        </p:pic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4F7D2BAB-7E1D-45AC-9D7F-3CA61B03E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88"/>
            <a:stretch>
              <a:fillRect/>
            </a:stretch>
          </p:blipFill>
          <p:spPr>
            <a:xfrm>
              <a:off x="7462925" y="1767488"/>
              <a:ext cx="356400" cy="356400"/>
            </a:xfrm>
            <a:prstGeom prst="rect">
              <a:avLst/>
            </a:prstGeom>
          </p:spPr>
        </p:pic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BC09615F-8ED7-4B9C-AF8D-7F97B38D1F81}"/>
                </a:ext>
              </a:extLst>
            </p:cNvPr>
            <p:cNvPicPr>
              <a:picLocks noChangeAspect="1"/>
            </p:cNvPicPr>
            <p:nvPr/>
          </p:nvPicPr>
          <p:blipFill>
            <a:blip r:embed="rId89"/>
            <a:stretch>
              <a:fillRect/>
            </a:stretch>
          </p:blipFill>
          <p:spPr>
            <a:xfrm>
              <a:off x="7906984" y="4055225"/>
              <a:ext cx="356400" cy="356400"/>
            </a:xfrm>
            <a:prstGeom prst="rect">
              <a:avLst/>
            </a:prstGeom>
          </p:spPr>
        </p:pic>
        <p:pic>
          <p:nvPicPr>
            <p:cNvPr id="111" name="圖片 110">
              <a:extLst>
                <a:ext uri="{FF2B5EF4-FFF2-40B4-BE49-F238E27FC236}">
                  <a16:creationId xmlns:a16="http://schemas.microsoft.com/office/drawing/2014/main" id="{5BBAB559-CE91-4F8B-86DD-C8FC3E7FC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0"/>
            <a:stretch>
              <a:fillRect/>
            </a:stretch>
          </p:blipFill>
          <p:spPr>
            <a:xfrm>
              <a:off x="7906984" y="2226228"/>
              <a:ext cx="356400" cy="356400"/>
            </a:xfrm>
            <a:prstGeom prst="rect">
              <a:avLst/>
            </a:prstGeom>
          </p:spPr>
        </p:pic>
        <p:pic>
          <p:nvPicPr>
            <p:cNvPr id="112" name="圖片 111">
              <a:extLst>
                <a:ext uri="{FF2B5EF4-FFF2-40B4-BE49-F238E27FC236}">
                  <a16:creationId xmlns:a16="http://schemas.microsoft.com/office/drawing/2014/main" id="{A1F7D628-F0A8-4864-A6A5-3040E809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1"/>
            <a:stretch>
              <a:fillRect/>
            </a:stretch>
          </p:blipFill>
          <p:spPr>
            <a:xfrm>
              <a:off x="7462925" y="3127153"/>
              <a:ext cx="356400" cy="356400"/>
            </a:xfrm>
            <a:prstGeom prst="rect">
              <a:avLst/>
            </a:prstGeom>
          </p:spPr>
        </p:pic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8E359C53-81F2-4CAF-A4C7-89EFFAD068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2"/>
            <a:stretch>
              <a:fillRect/>
            </a:stretch>
          </p:blipFill>
          <p:spPr>
            <a:xfrm>
              <a:off x="8350399" y="4066950"/>
              <a:ext cx="356400" cy="356400"/>
            </a:xfrm>
            <a:prstGeom prst="rect">
              <a:avLst/>
            </a:prstGeom>
          </p:spPr>
        </p:pic>
        <p:pic>
          <p:nvPicPr>
            <p:cNvPr id="114" name="圖片 113">
              <a:extLst>
                <a:ext uri="{FF2B5EF4-FFF2-40B4-BE49-F238E27FC236}">
                  <a16:creationId xmlns:a16="http://schemas.microsoft.com/office/drawing/2014/main" id="{17893985-7256-4705-8162-6C89D0CC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3"/>
            <a:stretch>
              <a:fillRect/>
            </a:stretch>
          </p:blipFill>
          <p:spPr>
            <a:xfrm>
              <a:off x="8350399" y="2210140"/>
              <a:ext cx="356400" cy="356400"/>
            </a:xfrm>
            <a:prstGeom prst="rect">
              <a:avLst/>
            </a:prstGeom>
          </p:spPr>
        </p:pic>
        <p:pic>
          <p:nvPicPr>
            <p:cNvPr id="115" name="圖片 114">
              <a:extLst>
                <a:ext uri="{FF2B5EF4-FFF2-40B4-BE49-F238E27FC236}">
                  <a16:creationId xmlns:a16="http://schemas.microsoft.com/office/drawing/2014/main" id="{8E711A5E-1E52-428A-996C-1A392650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4"/>
            <a:stretch>
              <a:fillRect/>
            </a:stretch>
          </p:blipFill>
          <p:spPr>
            <a:xfrm>
              <a:off x="7906984" y="1762467"/>
              <a:ext cx="356400" cy="356400"/>
            </a:xfrm>
            <a:prstGeom prst="rect">
              <a:avLst/>
            </a:prstGeom>
          </p:spPr>
        </p:pic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32976C71-7DB6-41DC-BD75-998E88F9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/>
            <a:stretch>
              <a:fillRect/>
            </a:stretch>
          </p:blipFill>
          <p:spPr>
            <a:xfrm>
              <a:off x="7018305" y="1754070"/>
              <a:ext cx="356400" cy="356400"/>
            </a:xfrm>
            <a:prstGeom prst="rect">
              <a:avLst/>
            </a:prstGeom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F0D2237A-782D-4461-BD4B-43802B626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96"/>
            <a:stretch>
              <a:fillRect/>
            </a:stretch>
          </p:blipFill>
          <p:spPr>
            <a:xfrm>
              <a:off x="8350399" y="1305308"/>
              <a:ext cx="356400" cy="356400"/>
            </a:xfrm>
            <a:prstGeom prst="rect">
              <a:avLst/>
            </a:prstGeom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D5D334D5-485D-4B74-97DC-CE90AD8B5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97"/>
            <a:stretch>
              <a:fillRect/>
            </a:stretch>
          </p:blipFill>
          <p:spPr>
            <a:xfrm>
              <a:off x="7462925" y="1313721"/>
              <a:ext cx="356400" cy="356400"/>
            </a:xfrm>
            <a:prstGeom prst="rect">
              <a:avLst/>
            </a:prstGeom>
          </p:spPr>
        </p:pic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8D17D8E9-7221-492F-BFC4-C99C6F451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98"/>
            <a:stretch>
              <a:fillRect/>
            </a:stretch>
          </p:blipFill>
          <p:spPr>
            <a:xfrm>
              <a:off x="7906984" y="1304669"/>
              <a:ext cx="356400" cy="356400"/>
            </a:xfrm>
            <a:prstGeom prst="rect">
              <a:avLst/>
            </a:prstGeom>
          </p:spPr>
        </p:pic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12D31D98-B35E-4441-B76D-D4140D44A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9"/>
            <a:stretch>
              <a:fillRect/>
            </a:stretch>
          </p:blipFill>
          <p:spPr>
            <a:xfrm>
              <a:off x="8350399" y="1754070"/>
              <a:ext cx="356400" cy="3564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947CD451-DC21-4A1C-97D0-BAC2D331F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0"/>
            <a:stretch>
              <a:fillRect/>
            </a:stretch>
          </p:blipFill>
          <p:spPr>
            <a:xfrm>
              <a:off x="7018305" y="2210140"/>
              <a:ext cx="356400" cy="3564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71622CF4-FFE3-4794-9B3A-8AC7A125E7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1"/>
            <a:stretch>
              <a:fillRect/>
            </a:stretch>
          </p:blipFill>
          <p:spPr>
            <a:xfrm>
              <a:off x="7018305" y="2653933"/>
              <a:ext cx="356400" cy="3564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9595E82A-B5AA-437D-935E-09502E188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2"/>
            <a:stretch>
              <a:fillRect/>
            </a:stretch>
          </p:blipFill>
          <p:spPr>
            <a:xfrm>
              <a:off x="7462925" y="2660478"/>
              <a:ext cx="356400" cy="3564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7972CBE4-99B2-4A4F-A345-62FAFB797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3"/>
            <a:stretch>
              <a:fillRect/>
            </a:stretch>
          </p:blipFill>
          <p:spPr>
            <a:xfrm>
              <a:off x="7906984" y="2648050"/>
              <a:ext cx="356400" cy="3564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C7A56632-227D-464C-B8DA-D03F6ABE3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4"/>
            <a:stretch>
              <a:fillRect/>
            </a:stretch>
          </p:blipFill>
          <p:spPr>
            <a:xfrm>
              <a:off x="8350399" y="2656332"/>
              <a:ext cx="356400" cy="3564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819660C6-E060-4142-BD7E-0E9DEF1F5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5"/>
            <a:stretch>
              <a:fillRect/>
            </a:stretch>
          </p:blipFill>
          <p:spPr>
            <a:xfrm>
              <a:off x="7018305" y="3130482"/>
              <a:ext cx="356400" cy="3564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886E5866-2E10-47C2-8D58-80077997F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6"/>
            <a:stretch>
              <a:fillRect/>
            </a:stretch>
          </p:blipFill>
          <p:spPr>
            <a:xfrm>
              <a:off x="7462925" y="3575378"/>
              <a:ext cx="356400" cy="3564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B399033E-74F8-4D55-A088-0FD0BD810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7"/>
            <a:stretch>
              <a:fillRect/>
            </a:stretch>
          </p:blipFill>
          <p:spPr>
            <a:xfrm>
              <a:off x="8350399" y="3136879"/>
              <a:ext cx="356400" cy="3564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41972ED3-A6CA-4910-99A3-0809FE579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8"/>
            <a:stretch>
              <a:fillRect/>
            </a:stretch>
          </p:blipFill>
          <p:spPr>
            <a:xfrm>
              <a:off x="7906984" y="3149200"/>
              <a:ext cx="356400" cy="356400"/>
            </a:xfrm>
            <a:prstGeom prst="rect">
              <a:avLst/>
            </a:prstGeom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12BBB493-BB2C-4696-9249-5A55DA139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9"/>
            <a:stretch>
              <a:fillRect/>
            </a:stretch>
          </p:blipFill>
          <p:spPr>
            <a:xfrm>
              <a:off x="7906984" y="3584976"/>
              <a:ext cx="356400" cy="356400"/>
            </a:xfrm>
            <a:prstGeom prst="rect">
              <a:avLst/>
            </a:prstGeom>
          </p:spPr>
        </p:pic>
        <p:pic>
          <p:nvPicPr>
            <p:cNvPr id="131" name="圖片 130">
              <a:extLst>
                <a:ext uri="{FF2B5EF4-FFF2-40B4-BE49-F238E27FC236}">
                  <a16:creationId xmlns:a16="http://schemas.microsoft.com/office/drawing/2014/main" id="{6D4EA4A1-6077-4CB4-89AD-913788A94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0"/>
            <a:stretch>
              <a:fillRect/>
            </a:stretch>
          </p:blipFill>
          <p:spPr>
            <a:xfrm>
              <a:off x="8350399" y="3583587"/>
              <a:ext cx="356400" cy="356400"/>
            </a:xfrm>
            <a:prstGeom prst="rect">
              <a:avLst/>
            </a:prstGeom>
          </p:spPr>
        </p:pic>
        <p:pic>
          <p:nvPicPr>
            <p:cNvPr id="132" name="圖片 131">
              <a:extLst>
                <a:ext uri="{FF2B5EF4-FFF2-40B4-BE49-F238E27FC236}">
                  <a16:creationId xmlns:a16="http://schemas.microsoft.com/office/drawing/2014/main" id="{822FD2B8-B7D0-4E8E-A559-FEAD67814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1"/>
            <a:stretch>
              <a:fillRect/>
            </a:stretch>
          </p:blipFill>
          <p:spPr>
            <a:xfrm>
              <a:off x="7018305" y="4058061"/>
              <a:ext cx="356400" cy="356400"/>
            </a:xfrm>
            <a:prstGeom prst="rect">
              <a:avLst/>
            </a:prstGeom>
          </p:spPr>
        </p:pic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2009E82D-C29D-4D9D-9DC6-1ED246DBB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2"/>
            <a:stretch>
              <a:fillRect/>
            </a:stretch>
          </p:blipFill>
          <p:spPr>
            <a:xfrm>
              <a:off x="7462925" y="4066950"/>
              <a:ext cx="356400" cy="356400"/>
            </a:xfrm>
            <a:prstGeom prst="rect">
              <a:avLst/>
            </a:prstGeom>
          </p:spPr>
        </p:pic>
        <p:pic>
          <p:nvPicPr>
            <p:cNvPr id="134" name="圖片 133">
              <a:extLst>
                <a:ext uri="{FF2B5EF4-FFF2-40B4-BE49-F238E27FC236}">
                  <a16:creationId xmlns:a16="http://schemas.microsoft.com/office/drawing/2014/main" id="{1E197DAE-86B7-478D-8AAD-B3CE43A2E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3"/>
            <a:stretch>
              <a:fillRect/>
            </a:stretch>
          </p:blipFill>
          <p:spPr>
            <a:xfrm>
              <a:off x="7018305" y="3574275"/>
              <a:ext cx="356400" cy="356400"/>
            </a:xfrm>
            <a:prstGeom prst="rect">
              <a:avLst/>
            </a:prstGeom>
          </p:spPr>
        </p:pic>
        <p:sp>
          <p:nvSpPr>
            <p:cNvPr id="135" name="矩形: 圓角 134">
              <a:extLst>
                <a:ext uri="{FF2B5EF4-FFF2-40B4-BE49-F238E27FC236}">
                  <a16:creationId xmlns:a16="http://schemas.microsoft.com/office/drawing/2014/main" id="{F2968204-A076-4354-826A-788E5C792BDC}"/>
                </a:ext>
              </a:extLst>
            </p:cNvPr>
            <p:cNvSpPr/>
            <p:nvPr/>
          </p:nvSpPr>
          <p:spPr>
            <a:xfrm>
              <a:off x="2640659" y="1191901"/>
              <a:ext cx="1786323" cy="334721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136" name="矩形: 圓角 135">
              <a:extLst>
                <a:ext uri="{FF2B5EF4-FFF2-40B4-BE49-F238E27FC236}">
                  <a16:creationId xmlns:a16="http://schemas.microsoft.com/office/drawing/2014/main" id="{C1C32ED9-ECEE-4467-B94D-69AF55ECF231}"/>
                </a:ext>
              </a:extLst>
            </p:cNvPr>
            <p:cNvSpPr/>
            <p:nvPr/>
          </p:nvSpPr>
          <p:spPr>
            <a:xfrm>
              <a:off x="6938579" y="1191900"/>
              <a:ext cx="1786323" cy="3347215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086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FA357FAB-C300-48B8-881C-9CD0A586E9D2}"/>
              </a:ext>
            </a:extLst>
          </p:cNvPr>
          <p:cNvGrpSpPr/>
          <p:nvPr/>
        </p:nvGrpSpPr>
        <p:grpSpPr>
          <a:xfrm>
            <a:off x="965676" y="784317"/>
            <a:ext cx="5411301" cy="4164938"/>
            <a:chOff x="965676" y="784317"/>
            <a:chExt cx="5411301" cy="4164938"/>
          </a:xfrm>
        </p:grpSpPr>
        <p:grpSp>
          <p:nvGrpSpPr>
            <p:cNvPr id="104" name="群組 103">
              <a:extLst>
                <a:ext uri="{FF2B5EF4-FFF2-40B4-BE49-F238E27FC236}">
                  <a16:creationId xmlns:a16="http://schemas.microsoft.com/office/drawing/2014/main" id="{9ED7E9C5-ADE0-42A7-9472-7A056173E195}"/>
                </a:ext>
              </a:extLst>
            </p:cNvPr>
            <p:cNvGrpSpPr/>
            <p:nvPr/>
          </p:nvGrpSpPr>
          <p:grpSpPr>
            <a:xfrm>
              <a:off x="965676" y="784317"/>
              <a:ext cx="5411301" cy="4164938"/>
              <a:chOff x="965675" y="784314"/>
              <a:chExt cx="5411300" cy="4164939"/>
            </a:xfrm>
          </p:grpSpPr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73FFA62D-CD85-4392-A686-004FE0789237}"/>
                  </a:ext>
                </a:extLst>
              </p:cNvPr>
              <p:cNvSpPr txBox="1"/>
              <p:nvPr/>
            </p:nvSpPr>
            <p:spPr>
              <a:xfrm>
                <a:off x="1015044" y="1204376"/>
                <a:ext cx="14820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&lt;Blond hair, Male&gt;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CDEE3B48-A6A1-472F-99F0-882EF021987B}"/>
                  </a:ext>
                </a:extLst>
              </p:cNvPr>
              <p:cNvSpPr txBox="1"/>
              <p:nvPr/>
            </p:nvSpPr>
            <p:spPr>
              <a:xfrm>
                <a:off x="1015044" y="1658113"/>
                <a:ext cx="14820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&lt;Brown hair, Male&gt;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7F83B762-2DF3-4F02-9C78-E39907691BA0}"/>
                  </a:ext>
                </a:extLst>
              </p:cNvPr>
              <p:cNvSpPr txBox="1"/>
              <p:nvPr/>
            </p:nvSpPr>
            <p:spPr>
              <a:xfrm>
                <a:off x="1015044" y="2196491"/>
                <a:ext cx="14820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&lt;Black hair, Male&gt;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77319F6E-BCAE-4C51-AEDE-864C7A102167}"/>
                  </a:ext>
                </a:extLst>
              </p:cNvPr>
              <p:cNvSpPr txBox="1"/>
              <p:nvPr/>
            </p:nvSpPr>
            <p:spPr>
              <a:xfrm>
                <a:off x="1015044" y="2738137"/>
                <a:ext cx="14820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&lt;Gray hair, Male&gt;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B0A99B11-B25E-4C53-963C-846D46A229E2}"/>
                  </a:ext>
                </a:extLst>
              </p:cNvPr>
              <p:cNvSpPr txBox="1"/>
              <p:nvPr/>
            </p:nvSpPr>
            <p:spPr>
              <a:xfrm>
                <a:off x="1015044" y="3275947"/>
                <a:ext cx="1482083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&lt;Blond hair, Female&gt;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CF40F9A5-C135-4282-8B86-1AE862E70CEB}"/>
                  </a:ext>
                </a:extLst>
              </p:cNvPr>
              <p:cNvSpPr txBox="1"/>
              <p:nvPr/>
            </p:nvSpPr>
            <p:spPr>
              <a:xfrm>
                <a:off x="965675" y="3813757"/>
                <a:ext cx="158082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&lt;Brown hair, Female&gt;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1285F06C-6E7F-4319-9D94-6A22F7107DBB}"/>
                  </a:ext>
                </a:extLst>
              </p:cNvPr>
              <p:cNvSpPr txBox="1"/>
              <p:nvPr/>
            </p:nvSpPr>
            <p:spPr>
              <a:xfrm>
                <a:off x="1023852" y="4350001"/>
                <a:ext cx="146446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&lt;Black hair, Female&gt;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DF461FB0-C379-458D-9BE5-69BC715FD2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7307" y="431794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1E26E3B1-C7EC-41A5-A15B-FE5702BCFF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5799" y="2163140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61" name="圖片 60">
                <a:extLst>
                  <a:ext uri="{FF2B5EF4-FFF2-40B4-BE49-F238E27FC236}">
                    <a16:creationId xmlns:a16="http://schemas.microsoft.com/office/drawing/2014/main" id="{71A77BCA-779A-41EE-B610-33B080712E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7307" y="2701842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62" name="圖片 61">
                <a:extLst>
                  <a:ext uri="{FF2B5EF4-FFF2-40B4-BE49-F238E27FC236}">
                    <a16:creationId xmlns:a16="http://schemas.microsoft.com/office/drawing/2014/main" id="{799EFD5A-F39A-424E-AE96-791C6C2551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6263" y="3240544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63" name="圖片 62">
                <a:extLst>
                  <a:ext uri="{FF2B5EF4-FFF2-40B4-BE49-F238E27FC236}">
                    <a16:creationId xmlns:a16="http://schemas.microsoft.com/office/drawing/2014/main" id="{424EE26F-1BEF-4BDE-A874-7AD92A488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6263" y="108573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64" name="圖片 63">
                <a:extLst>
                  <a:ext uri="{FF2B5EF4-FFF2-40B4-BE49-F238E27FC236}">
                    <a16:creationId xmlns:a16="http://schemas.microsoft.com/office/drawing/2014/main" id="{E9DC1A2A-4629-45CD-9729-F70CA34ABF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5799" y="377924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65" name="圖片 64">
                <a:extLst>
                  <a:ext uri="{FF2B5EF4-FFF2-40B4-BE49-F238E27FC236}">
                    <a16:creationId xmlns:a16="http://schemas.microsoft.com/office/drawing/2014/main" id="{30DD160D-51F1-466A-989F-85FF91FD60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6263" y="1624438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66" name="圖片 65">
                <a:extLst>
                  <a:ext uri="{FF2B5EF4-FFF2-40B4-BE49-F238E27FC236}">
                    <a16:creationId xmlns:a16="http://schemas.microsoft.com/office/drawing/2014/main" id="{25FEEC32-E3DD-430F-914C-CB1A6DE73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6263" y="431794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67" name="圖片 66">
                <a:extLst>
                  <a:ext uri="{FF2B5EF4-FFF2-40B4-BE49-F238E27FC236}">
                    <a16:creationId xmlns:a16="http://schemas.microsoft.com/office/drawing/2014/main" id="{2FCAAD3A-205E-4189-B56D-2AA9579710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6263" y="2163140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68" name="圖片 67">
                <a:extLst>
                  <a:ext uri="{FF2B5EF4-FFF2-40B4-BE49-F238E27FC236}">
                    <a16:creationId xmlns:a16="http://schemas.microsoft.com/office/drawing/2014/main" id="{A8D52FF8-FA55-4302-88D3-5E17847ABC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6263" y="2701842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69" name="圖片 68">
                <a:extLst>
                  <a:ext uri="{FF2B5EF4-FFF2-40B4-BE49-F238E27FC236}">
                    <a16:creationId xmlns:a16="http://schemas.microsoft.com/office/drawing/2014/main" id="{604447F5-3A9D-4983-9A5C-ABAA16F131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7307" y="3240544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70" name="圖片 69">
                <a:extLst>
                  <a:ext uri="{FF2B5EF4-FFF2-40B4-BE49-F238E27FC236}">
                    <a16:creationId xmlns:a16="http://schemas.microsoft.com/office/drawing/2014/main" id="{6CB47FAC-EF6D-458E-BD21-4415BDE063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7307" y="108573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71" name="圖片 70">
                <a:extLst>
                  <a:ext uri="{FF2B5EF4-FFF2-40B4-BE49-F238E27FC236}">
                    <a16:creationId xmlns:a16="http://schemas.microsoft.com/office/drawing/2014/main" id="{903D7294-2F28-41BB-B931-102EA1BE2C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7307" y="377924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72" name="圖片 71">
                <a:extLst>
                  <a:ext uri="{FF2B5EF4-FFF2-40B4-BE49-F238E27FC236}">
                    <a16:creationId xmlns:a16="http://schemas.microsoft.com/office/drawing/2014/main" id="{1E544EDE-EDA5-4976-B538-05BB972166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5799" y="1624438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73" name="圖片 72">
                <a:extLst>
                  <a:ext uri="{FF2B5EF4-FFF2-40B4-BE49-F238E27FC236}">
                    <a16:creationId xmlns:a16="http://schemas.microsoft.com/office/drawing/2014/main" id="{C5083C99-FA36-4C41-BB0F-23F010EC0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5799" y="431794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74" name="圖片 73">
                <a:extLst>
                  <a:ext uri="{FF2B5EF4-FFF2-40B4-BE49-F238E27FC236}">
                    <a16:creationId xmlns:a16="http://schemas.microsoft.com/office/drawing/2014/main" id="{1C18BCC1-0B74-46EC-8BBA-A916B4723B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7307" y="2163140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75" name="圖片 74">
                <a:extLst>
                  <a:ext uri="{FF2B5EF4-FFF2-40B4-BE49-F238E27FC236}">
                    <a16:creationId xmlns:a16="http://schemas.microsoft.com/office/drawing/2014/main" id="{24C6508E-8DA8-4BA1-9D48-138433706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5799" y="2701842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76" name="圖片 75">
                <a:extLst>
                  <a:ext uri="{FF2B5EF4-FFF2-40B4-BE49-F238E27FC236}">
                    <a16:creationId xmlns:a16="http://schemas.microsoft.com/office/drawing/2014/main" id="{13B6181A-8471-4E3A-81CE-7CBB75E635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5799" y="3240544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77" name="圖片 76">
                <a:extLst>
                  <a:ext uri="{FF2B5EF4-FFF2-40B4-BE49-F238E27FC236}">
                    <a16:creationId xmlns:a16="http://schemas.microsoft.com/office/drawing/2014/main" id="{A558FA72-A138-46D5-A657-D32D8F7C8E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45799" y="108573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78" name="圖片 77">
                <a:extLst>
                  <a:ext uri="{FF2B5EF4-FFF2-40B4-BE49-F238E27FC236}">
                    <a16:creationId xmlns:a16="http://schemas.microsoft.com/office/drawing/2014/main" id="{3F48F1A4-905F-484A-BA6D-74E004F4A8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6263" y="377924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79" name="圖片 78">
                <a:extLst>
                  <a:ext uri="{FF2B5EF4-FFF2-40B4-BE49-F238E27FC236}">
                    <a16:creationId xmlns:a16="http://schemas.microsoft.com/office/drawing/2014/main" id="{333D77D2-34E7-4BE2-9FB4-A2C9AA01B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87307" y="1624438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80" name="圖片 79">
                <a:extLst>
                  <a:ext uri="{FF2B5EF4-FFF2-40B4-BE49-F238E27FC236}">
                    <a16:creationId xmlns:a16="http://schemas.microsoft.com/office/drawing/2014/main" id="{FE7B2E67-5CA3-43A3-B669-9D245C443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3701" y="108573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81" name="圖片 80">
                <a:extLst>
                  <a:ext uri="{FF2B5EF4-FFF2-40B4-BE49-F238E27FC236}">
                    <a16:creationId xmlns:a16="http://schemas.microsoft.com/office/drawing/2014/main" id="{22EC17AF-ED96-4B43-A049-69A1BCA63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8148" y="108573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82" name="圖片 81">
                <a:extLst>
                  <a:ext uri="{FF2B5EF4-FFF2-40B4-BE49-F238E27FC236}">
                    <a16:creationId xmlns:a16="http://schemas.microsoft.com/office/drawing/2014/main" id="{BD5182D4-E254-448E-B3CF-1011CFBECD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3701" y="1624438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83" name="圖片 82">
                <a:extLst>
                  <a:ext uri="{FF2B5EF4-FFF2-40B4-BE49-F238E27FC236}">
                    <a16:creationId xmlns:a16="http://schemas.microsoft.com/office/drawing/2014/main" id="{BAFF5D1B-B928-4E91-9481-1FE64AC40C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3764" y="108573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84" name="圖片 83">
                <a:extLst>
                  <a:ext uri="{FF2B5EF4-FFF2-40B4-BE49-F238E27FC236}">
                    <a16:creationId xmlns:a16="http://schemas.microsoft.com/office/drawing/2014/main" id="{4B693E49-DDB5-45C1-8578-A330404F4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8148" y="1624113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85" name="圖片 84">
                <a:extLst>
                  <a:ext uri="{FF2B5EF4-FFF2-40B4-BE49-F238E27FC236}">
                    <a16:creationId xmlns:a16="http://schemas.microsoft.com/office/drawing/2014/main" id="{814A5A0A-B83E-4818-AB85-CC9929D749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3764" y="1624257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86" name="圖片 85">
                <a:extLst>
                  <a:ext uri="{FF2B5EF4-FFF2-40B4-BE49-F238E27FC236}">
                    <a16:creationId xmlns:a16="http://schemas.microsoft.com/office/drawing/2014/main" id="{F167C747-E0C5-4076-8DC5-DD016DABA9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3701" y="2163140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87" name="圖片 86">
                <a:extLst>
                  <a:ext uri="{FF2B5EF4-FFF2-40B4-BE49-F238E27FC236}">
                    <a16:creationId xmlns:a16="http://schemas.microsoft.com/office/drawing/2014/main" id="{71ACE632-0956-4088-B72E-12562A91F7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8148" y="2162490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88" name="圖片 87">
                <a:extLst>
                  <a:ext uri="{FF2B5EF4-FFF2-40B4-BE49-F238E27FC236}">
                    <a16:creationId xmlns:a16="http://schemas.microsoft.com/office/drawing/2014/main" id="{BC7FB7D7-C11F-4121-B1BF-9699C6A799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3701" y="2701842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89" name="圖片 88">
                <a:extLst>
                  <a:ext uri="{FF2B5EF4-FFF2-40B4-BE49-F238E27FC236}">
                    <a16:creationId xmlns:a16="http://schemas.microsoft.com/office/drawing/2014/main" id="{D2523637-7BB3-4CD2-BB36-9E9B0758C6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3764" y="2162778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90" name="圖片 89">
                <a:extLst>
                  <a:ext uri="{FF2B5EF4-FFF2-40B4-BE49-F238E27FC236}">
                    <a16:creationId xmlns:a16="http://schemas.microsoft.com/office/drawing/2014/main" id="{5F06E37F-2205-406E-9E1E-778DA73059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8148" y="3239244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91" name="圖片 90">
                <a:extLst>
                  <a:ext uri="{FF2B5EF4-FFF2-40B4-BE49-F238E27FC236}">
                    <a16:creationId xmlns:a16="http://schemas.microsoft.com/office/drawing/2014/main" id="{BCF4B308-2277-4F34-92C3-AA6ED6F60B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3701" y="3240544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92" name="圖片 91">
                <a:extLst>
                  <a:ext uri="{FF2B5EF4-FFF2-40B4-BE49-F238E27FC236}">
                    <a16:creationId xmlns:a16="http://schemas.microsoft.com/office/drawing/2014/main" id="{60D73EEB-3241-488F-A0E6-378E0E0E88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8148" y="2700867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93" name="圖片 92">
                <a:extLst>
                  <a:ext uri="{FF2B5EF4-FFF2-40B4-BE49-F238E27FC236}">
                    <a16:creationId xmlns:a16="http://schemas.microsoft.com/office/drawing/2014/main" id="{BD2D44E1-3A36-46A9-8DB6-CB09D17E55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3764" y="2701299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94" name="圖片 93">
                <a:extLst>
                  <a:ext uri="{FF2B5EF4-FFF2-40B4-BE49-F238E27FC236}">
                    <a16:creationId xmlns:a16="http://schemas.microsoft.com/office/drawing/2014/main" id="{AB52E392-34FC-4F78-BFE3-C7215DB651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3764" y="3239820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95" name="圖片 94">
                <a:extLst>
                  <a:ext uri="{FF2B5EF4-FFF2-40B4-BE49-F238E27FC236}">
                    <a16:creationId xmlns:a16="http://schemas.microsoft.com/office/drawing/2014/main" id="{83FA87AB-BFDE-4ADE-A45E-F2EC2AE86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3701" y="377924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96" name="圖片 95">
                <a:extLst>
                  <a:ext uri="{FF2B5EF4-FFF2-40B4-BE49-F238E27FC236}">
                    <a16:creationId xmlns:a16="http://schemas.microsoft.com/office/drawing/2014/main" id="{AB8ADFE9-B4A6-435B-B8EC-16CCAEEFF7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8148" y="3777621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97" name="圖片 96">
                <a:extLst>
                  <a:ext uri="{FF2B5EF4-FFF2-40B4-BE49-F238E27FC236}">
                    <a16:creationId xmlns:a16="http://schemas.microsoft.com/office/drawing/2014/main" id="{D3BD0AF8-D290-4CA0-8BDF-87E10E521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3701" y="4317946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98" name="圖片 97">
                <a:extLst>
                  <a:ext uri="{FF2B5EF4-FFF2-40B4-BE49-F238E27FC236}">
                    <a16:creationId xmlns:a16="http://schemas.microsoft.com/office/drawing/2014/main" id="{F83E034D-CD8D-4AD8-8D3B-D38304AC85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3764" y="3778341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99" name="圖片 98">
                <a:extLst>
                  <a:ext uri="{FF2B5EF4-FFF2-40B4-BE49-F238E27FC236}">
                    <a16:creationId xmlns:a16="http://schemas.microsoft.com/office/drawing/2014/main" id="{0F4E0E38-A3D2-4DE9-864B-1DE6DBA794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3764" y="4316860"/>
                <a:ext cx="498890" cy="498890"/>
              </a:xfrm>
              <a:prstGeom prst="rect">
                <a:avLst/>
              </a:prstGeom>
            </p:spPr>
          </p:pic>
          <p:pic>
            <p:nvPicPr>
              <p:cNvPr id="100" name="圖片 99">
                <a:extLst>
                  <a:ext uri="{FF2B5EF4-FFF2-40B4-BE49-F238E27FC236}">
                    <a16:creationId xmlns:a16="http://schemas.microsoft.com/office/drawing/2014/main" id="{CC66E0D5-7F26-4FC0-A45B-734F89ADA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28148" y="4316000"/>
                <a:ext cx="498890" cy="498890"/>
              </a:xfrm>
              <a:prstGeom prst="rect">
                <a:avLst/>
              </a:prstGeom>
            </p:spPr>
          </p:pic>
          <p:sp>
            <p:nvSpPr>
              <p:cNvPr id="102" name="矩形: 圓角 101">
                <a:extLst>
                  <a:ext uri="{FF2B5EF4-FFF2-40B4-BE49-F238E27FC236}">
                    <a16:creationId xmlns:a16="http://schemas.microsoft.com/office/drawing/2014/main" id="{9216A723-D23E-47CC-8A41-7E6CDBCA7A04}"/>
                  </a:ext>
                </a:extLst>
              </p:cNvPr>
              <p:cNvSpPr/>
              <p:nvPr/>
            </p:nvSpPr>
            <p:spPr>
              <a:xfrm>
                <a:off x="4379054" y="784314"/>
                <a:ext cx="1997921" cy="416493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6E8BC6E9-202E-459D-8A11-0C00629F6354}"/>
                </a:ext>
              </a:extLst>
            </p:cNvPr>
            <p:cNvSpPr txBox="1"/>
            <p:nvPr/>
          </p:nvSpPr>
          <p:spPr>
            <a:xfrm>
              <a:off x="4636553" y="784317"/>
              <a:ext cx="148208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&lt;Gray hair, Female&gt;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8752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169F68DC-B88D-49DA-8AF4-85A8CEED3E31}"/>
              </a:ext>
            </a:extLst>
          </p:cNvPr>
          <p:cNvGrpSpPr/>
          <p:nvPr/>
        </p:nvGrpSpPr>
        <p:grpSpPr>
          <a:xfrm>
            <a:off x="1662682" y="1006969"/>
            <a:ext cx="6569092" cy="4335161"/>
            <a:chOff x="1662682" y="1006969"/>
            <a:chExt cx="6569092" cy="4335161"/>
          </a:xfrm>
        </p:grpSpPr>
        <p:grpSp>
          <p:nvGrpSpPr>
            <p:cNvPr id="138" name="群組 137">
              <a:extLst>
                <a:ext uri="{FF2B5EF4-FFF2-40B4-BE49-F238E27FC236}">
                  <a16:creationId xmlns:a16="http://schemas.microsoft.com/office/drawing/2014/main" id="{D50E5CB6-B5C2-406F-B940-9BA602048C9A}"/>
                </a:ext>
              </a:extLst>
            </p:cNvPr>
            <p:cNvGrpSpPr/>
            <p:nvPr/>
          </p:nvGrpSpPr>
          <p:grpSpPr>
            <a:xfrm>
              <a:off x="1662682" y="1006969"/>
              <a:ext cx="6569092" cy="4335161"/>
              <a:chOff x="1662681" y="1006968"/>
              <a:chExt cx="6569092" cy="4335162"/>
            </a:xfrm>
          </p:grpSpPr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0D826C9B-9612-4A38-8BC4-97E6544668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041065" y="3025604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B2AF44E1-50D3-4BEA-9E4E-87C37C576B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0073" y="3025604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387F33A1-A240-4F5A-9467-218721ADCD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17941" y="2467446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203B9A94-0E60-450C-8C6B-496E69A0BE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10073" y="2467446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CD7F24BC-736A-43C9-B2AD-6FB7322D96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41065" y="135113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F08565F1-FE6E-4FA7-9F54-F672A2C892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10073" y="135113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24922C06-B696-41A2-B43D-BA319407A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41065" y="190928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B0C5241D-E21D-4675-AC98-8E4B9EE8CC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86955" y="190928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44A02C02-3B14-4920-9CB8-008C2B56EC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041065" y="470007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35D1E099-1115-4146-ABD1-DAC2C241A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86955" y="470007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38AC1EA4-C042-481F-B852-358D4E4B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41065" y="3583762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DA7E8AB8-2F36-4885-A1F7-2B07A506C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10073" y="3583762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74C2BF46-E189-4716-9DC9-577DCD90A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41065" y="414192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7B19AA1C-7603-48B4-9A45-0667ECC67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41065" y="2467446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CD5531AF-F0AE-4833-A367-4B3BE69922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486955" y="2467446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B9CF2DBA-B19C-4D0A-989A-8CA57E2A0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17941" y="135113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75ED6B02-7DBA-4162-91C7-C6DB9D59E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486955" y="135113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9" name="圖片 48">
                <a:extLst>
                  <a:ext uri="{FF2B5EF4-FFF2-40B4-BE49-F238E27FC236}">
                    <a16:creationId xmlns:a16="http://schemas.microsoft.com/office/drawing/2014/main" id="{24B3FD4A-BF1A-4182-A237-18D7D8951E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617941" y="190928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E4E70C23-0B06-4B02-9B5A-DFC7BF0CC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910073" y="190928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EDB03B0A-F90A-4690-B22D-DEC51ED8F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17941" y="470007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B8999B6E-3AEE-4519-B517-57DA9BC81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910073" y="470007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3" name="圖片 52">
                <a:extLst>
                  <a:ext uri="{FF2B5EF4-FFF2-40B4-BE49-F238E27FC236}">
                    <a16:creationId xmlns:a16="http://schemas.microsoft.com/office/drawing/2014/main" id="{49667896-E921-4CAA-A884-363BE82A44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617941" y="3583762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0EE80614-BB24-49AC-99BF-80C9B90FB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486955" y="3583762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5" name="圖片 54">
                <a:extLst>
                  <a:ext uri="{FF2B5EF4-FFF2-40B4-BE49-F238E27FC236}">
                    <a16:creationId xmlns:a16="http://schemas.microsoft.com/office/drawing/2014/main" id="{1C115367-E82D-44A3-AB68-E9DF5722E3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17941" y="414192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EAAD83D4-5B53-4DCE-A7C6-77162D572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486955" y="414192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7" name="圖片 56">
                <a:extLst>
                  <a:ext uri="{FF2B5EF4-FFF2-40B4-BE49-F238E27FC236}">
                    <a16:creationId xmlns:a16="http://schemas.microsoft.com/office/drawing/2014/main" id="{5B869AF5-C483-4C5C-8D13-E25366732F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86955" y="3025604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18BB6704-14FE-42B0-A7A7-E22DED85DD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910073" y="414192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6C960BA9-D280-414B-8AB9-C81117E8CC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617941" y="3025604"/>
                <a:ext cx="500400" cy="500400"/>
              </a:xfrm>
              <a:prstGeom prst="rect">
                <a:avLst/>
              </a:prstGeom>
            </p:spPr>
          </p:pic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9C70F1EE-F886-4019-91D0-7DB61CB83317}"/>
                  </a:ext>
                </a:extLst>
              </p:cNvPr>
              <p:cNvSpPr txBox="1"/>
              <p:nvPr/>
            </p:nvSpPr>
            <p:spPr>
              <a:xfrm>
                <a:off x="1662686" y="1385886"/>
                <a:ext cx="10587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&lt;Wavy hair,</a:t>
                </a:r>
              </a:p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Blond hair, 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ADA123BD-7A08-41C3-B8E8-9699CF280B8B}"/>
                  </a:ext>
                </a:extLst>
              </p:cNvPr>
              <p:cNvSpPr txBox="1"/>
              <p:nvPr/>
            </p:nvSpPr>
            <p:spPr>
              <a:xfrm>
                <a:off x="1662686" y="1944044"/>
                <a:ext cx="10587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&lt;Wavy hair,</a:t>
                </a:r>
              </a:p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Brown hair, &gt;</a:t>
                </a:r>
              </a:p>
            </p:txBody>
          </p:sp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80DBF6CF-2091-494D-A075-6E4ECB542F2E}"/>
                  </a:ext>
                </a:extLst>
              </p:cNvPr>
              <p:cNvSpPr txBox="1"/>
              <p:nvPr/>
            </p:nvSpPr>
            <p:spPr>
              <a:xfrm>
                <a:off x="1662685" y="2502201"/>
                <a:ext cx="10587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&lt;Wavy hair,</a:t>
                </a:r>
              </a:p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Black hair, &gt;</a:t>
                </a:r>
              </a:p>
            </p:txBody>
          </p:sp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10ED7D0-5DB9-4B9C-B579-6E09FF1B380E}"/>
                  </a:ext>
                </a:extLst>
              </p:cNvPr>
              <p:cNvSpPr txBox="1"/>
              <p:nvPr/>
            </p:nvSpPr>
            <p:spPr>
              <a:xfrm>
                <a:off x="1662683" y="3060360"/>
                <a:ext cx="10587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&lt;Wavy hair,</a:t>
                </a:r>
              </a:p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Gray hair, &gt;</a:t>
                </a:r>
              </a:p>
            </p:txBody>
          </p:sp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62533587-E877-4989-84E9-1D44FD1E5335}"/>
                  </a:ext>
                </a:extLst>
              </p:cNvPr>
              <p:cNvSpPr txBox="1"/>
              <p:nvPr/>
            </p:nvSpPr>
            <p:spPr>
              <a:xfrm>
                <a:off x="1662683" y="3618518"/>
                <a:ext cx="10587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&lt;Straight hair,</a:t>
                </a:r>
              </a:p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Blond hair, &gt;</a:t>
                </a:r>
              </a:p>
            </p:txBody>
          </p:sp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4798D6D1-D5B1-4234-B816-EF2B321A6242}"/>
                  </a:ext>
                </a:extLst>
              </p:cNvPr>
              <p:cNvSpPr txBox="1"/>
              <p:nvPr/>
            </p:nvSpPr>
            <p:spPr>
              <a:xfrm>
                <a:off x="1662682" y="4170672"/>
                <a:ext cx="10587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&lt;Straight hair,</a:t>
                </a:r>
              </a:p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Brown hair, &gt;</a:t>
                </a:r>
              </a:p>
            </p:txBody>
          </p:sp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5C5DA7E0-F620-4C96-83A0-4A0E585EBA32}"/>
                  </a:ext>
                </a:extLst>
              </p:cNvPr>
              <p:cNvSpPr txBox="1"/>
              <p:nvPr/>
            </p:nvSpPr>
            <p:spPr>
              <a:xfrm>
                <a:off x="1662681" y="4734834"/>
                <a:ext cx="105877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&lt;Straight hair,</a:t>
                </a:r>
              </a:p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Gray hair, &gt;</a:t>
                </a:r>
              </a:p>
            </p:txBody>
          </p:sp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B4D007B-D629-45EA-8586-495C7BA1A1FF}"/>
                  </a:ext>
                </a:extLst>
              </p:cNvPr>
              <p:cNvSpPr txBox="1"/>
              <p:nvPr/>
            </p:nvSpPr>
            <p:spPr>
              <a:xfrm>
                <a:off x="2868250" y="1006968"/>
                <a:ext cx="11579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</a:t>
                </a:r>
                <a:r>
                  <a:rPr lang="zh-TW" altLang="en-US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,Male&gt;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312E771A-6E5F-42A2-8F03-30477399C481}"/>
                  </a:ext>
                </a:extLst>
              </p:cNvPr>
              <p:cNvSpPr txBox="1"/>
              <p:nvPr/>
            </p:nvSpPr>
            <p:spPr>
              <a:xfrm>
                <a:off x="3960384" y="1006968"/>
                <a:ext cx="1157957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 , ,Female&gt;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pic>
            <p:nvPicPr>
              <p:cNvPr id="107" name="圖片 106">
                <a:extLst>
                  <a:ext uri="{FF2B5EF4-FFF2-40B4-BE49-F238E27FC236}">
                    <a16:creationId xmlns:a16="http://schemas.microsoft.com/office/drawing/2014/main" id="{4F0E34C2-F11D-490C-A6FD-D0310119B8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827675" y="135113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08" name="圖片 107">
                <a:extLst>
                  <a:ext uri="{FF2B5EF4-FFF2-40B4-BE49-F238E27FC236}">
                    <a16:creationId xmlns:a16="http://schemas.microsoft.com/office/drawing/2014/main" id="{60A524A9-5E0C-481E-ADC0-3E8A778A0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99375" y="135113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09" name="圖片 108">
                <a:extLst>
                  <a:ext uri="{FF2B5EF4-FFF2-40B4-BE49-F238E27FC236}">
                    <a16:creationId xmlns:a16="http://schemas.microsoft.com/office/drawing/2014/main" id="{661ADCA1-36E2-4A15-AD3C-E0A98B2CE5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967633" y="135113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10" name="圖片 109">
                <a:extLst>
                  <a:ext uri="{FF2B5EF4-FFF2-40B4-BE49-F238E27FC236}">
                    <a16:creationId xmlns:a16="http://schemas.microsoft.com/office/drawing/2014/main" id="{1AAD016F-A428-4A4D-9617-C99974B513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27675" y="190928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11" name="圖片 110">
                <a:extLst>
                  <a:ext uri="{FF2B5EF4-FFF2-40B4-BE49-F238E27FC236}">
                    <a16:creationId xmlns:a16="http://schemas.microsoft.com/office/drawing/2014/main" id="{DC123432-74A0-4E19-A201-DAA25D3DE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543703" y="135113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12" name="圖片 111">
                <a:extLst>
                  <a:ext uri="{FF2B5EF4-FFF2-40B4-BE49-F238E27FC236}">
                    <a16:creationId xmlns:a16="http://schemas.microsoft.com/office/drawing/2014/main" id="{AF03B560-FAC4-44BC-92C0-3B44F5324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399375" y="190928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13" name="圖片 112">
                <a:extLst>
                  <a:ext uri="{FF2B5EF4-FFF2-40B4-BE49-F238E27FC236}">
                    <a16:creationId xmlns:a16="http://schemas.microsoft.com/office/drawing/2014/main" id="{344202B3-D962-4F6A-973A-070F0C912B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543703" y="190928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14" name="圖片 113">
                <a:extLst>
                  <a:ext uri="{FF2B5EF4-FFF2-40B4-BE49-F238E27FC236}">
                    <a16:creationId xmlns:a16="http://schemas.microsoft.com/office/drawing/2014/main" id="{88333407-D2A7-45FC-84AD-A87CD2076D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967633" y="190928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15" name="圖片 114">
                <a:extLst>
                  <a:ext uri="{FF2B5EF4-FFF2-40B4-BE49-F238E27FC236}">
                    <a16:creationId xmlns:a16="http://schemas.microsoft.com/office/drawing/2014/main" id="{6CA00079-EF31-43D2-906A-5CAF5A62A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827675" y="2467446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16" name="圖片 115">
                <a:extLst>
                  <a:ext uri="{FF2B5EF4-FFF2-40B4-BE49-F238E27FC236}">
                    <a16:creationId xmlns:a16="http://schemas.microsoft.com/office/drawing/2014/main" id="{448447EC-6B26-416E-BD78-55D4FECEC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967633" y="2467446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17" name="圖片 116">
                <a:extLst>
                  <a:ext uri="{FF2B5EF4-FFF2-40B4-BE49-F238E27FC236}">
                    <a16:creationId xmlns:a16="http://schemas.microsoft.com/office/drawing/2014/main" id="{4C7A965F-F96C-4BCF-9989-7E3BB9E4A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399375" y="2467446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18" name="圖片 117">
                <a:extLst>
                  <a:ext uri="{FF2B5EF4-FFF2-40B4-BE49-F238E27FC236}">
                    <a16:creationId xmlns:a16="http://schemas.microsoft.com/office/drawing/2014/main" id="{D2CF9C99-0AF0-4BE2-AF3C-3727C8273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43703" y="2467446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19" name="圖片 118">
                <a:extLst>
                  <a:ext uri="{FF2B5EF4-FFF2-40B4-BE49-F238E27FC236}">
                    <a16:creationId xmlns:a16="http://schemas.microsoft.com/office/drawing/2014/main" id="{A53A712A-8BE1-4C74-97C6-18DB44DCC8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827675" y="3025604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20" name="圖片 119">
                <a:extLst>
                  <a:ext uri="{FF2B5EF4-FFF2-40B4-BE49-F238E27FC236}">
                    <a16:creationId xmlns:a16="http://schemas.microsoft.com/office/drawing/2014/main" id="{E3ECC8A7-D4F5-4E23-99D2-7B419BC95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399375" y="3025604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21" name="圖片 120">
                <a:extLst>
                  <a:ext uri="{FF2B5EF4-FFF2-40B4-BE49-F238E27FC236}">
                    <a16:creationId xmlns:a16="http://schemas.microsoft.com/office/drawing/2014/main" id="{42B90008-207F-4A58-AD47-02B477361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6967633" y="3025604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22" name="圖片 121">
                <a:extLst>
                  <a:ext uri="{FF2B5EF4-FFF2-40B4-BE49-F238E27FC236}">
                    <a16:creationId xmlns:a16="http://schemas.microsoft.com/office/drawing/2014/main" id="{236EBC71-4BF3-4A0B-A584-0E1EDE11E5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543703" y="3025604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23" name="圖片 122">
                <a:extLst>
                  <a:ext uri="{FF2B5EF4-FFF2-40B4-BE49-F238E27FC236}">
                    <a16:creationId xmlns:a16="http://schemas.microsoft.com/office/drawing/2014/main" id="{CCA79614-5961-4485-9542-8324D7948D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5827675" y="3583762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24" name="圖片 123">
                <a:extLst>
                  <a:ext uri="{FF2B5EF4-FFF2-40B4-BE49-F238E27FC236}">
                    <a16:creationId xmlns:a16="http://schemas.microsoft.com/office/drawing/2014/main" id="{C52EFB51-34B9-4CA1-963B-83848D64C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399375" y="3583762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25" name="圖片 124">
                <a:extLst>
                  <a:ext uri="{FF2B5EF4-FFF2-40B4-BE49-F238E27FC236}">
                    <a16:creationId xmlns:a16="http://schemas.microsoft.com/office/drawing/2014/main" id="{B99BB5EA-765E-44BC-BED4-356E687B36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7543703" y="3583762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26" name="圖片 125">
                <a:extLst>
                  <a:ext uri="{FF2B5EF4-FFF2-40B4-BE49-F238E27FC236}">
                    <a16:creationId xmlns:a16="http://schemas.microsoft.com/office/drawing/2014/main" id="{02FD89D3-9817-40E1-A305-A0B3E20EDA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827675" y="414192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27" name="圖片 126">
                <a:extLst>
                  <a:ext uri="{FF2B5EF4-FFF2-40B4-BE49-F238E27FC236}">
                    <a16:creationId xmlns:a16="http://schemas.microsoft.com/office/drawing/2014/main" id="{E345D723-F3CA-4B58-882C-07234F6636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6399375" y="414192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28" name="圖片 127">
                <a:extLst>
                  <a:ext uri="{FF2B5EF4-FFF2-40B4-BE49-F238E27FC236}">
                    <a16:creationId xmlns:a16="http://schemas.microsoft.com/office/drawing/2014/main" id="{CBA9DC4A-5808-47EC-A8CD-76AF37C727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967633" y="3583762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29" name="圖片 128">
                <a:extLst>
                  <a:ext uri="{FF2B5EF4-FFF2-40B4-BE49-F238E27FC236}">
                    <a16:creationId xmlns:a16="http://schemas.microsoft.com/office/drawing/2014/main" id="{775EC56F-589B-45DC-B93A-39BA2CA541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543703" y="4141920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30" name="圖片 129">
                <a:extLst>
                  <a:ext uri="{FF2B5EF4-FFF2-40B4-BE49-F238E27FC236}">
                    <a16:creationId xmlns:a16="http://schemas.microsoft.com/office/drawing/2014/main" id="{62F89086-B627-46B1-8C8C-B27DFF849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827675" y="470007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31" name="圖片 130">
                <a:extLst>
                  <a:ext uri="{FF2B5EF4-FFF2-40B4-BE49-F238E27FC236}">
                    <a16:creationId xmlns:a16="http://schemas.microsoft.com/office/drawing/2014/main" id="{43FD91AD-4AE9-476C-AAD9-F84934BB6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6399375" y="470007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32" name="圖片 131">
                <a:extLst>
                  <a:ext uri="{FF2B5EF4-FFF2-40B4-BE49-F238E27FC236}">
                    <a16:creationId xmlns:a16="http://schemas.microsoft.com/office/drawing/2014/main" id="{411C89FF-AB05-464D-9545-82D793D52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967633" y="470007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33" name="圖片 132">
                <a:extLst>
                  <a:ext uri="{FF2B5EF4-FFF2-40B4-BE49-F238E27FC236}">
                    <a16:creationId xmlns:a16="http://schemas.microsoft.com/office/drawing/2014/main" id="{CC7D6550-B987-438A-873E-935268DBB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543703" y="470007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134" name="圖片 133">
                <a:extLst>
                  <a:ext uri="{FF2B5EF4-FFF2-40B4-BE49-F238E27FC236}">
                    <a16:creationId xmlns:a16="http://schemas.microsoft.com/office/drawing/2014/main" id="{C8D24D61-A8E6-4FAB-956C-C7F2AB85A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967633" y="4141920"/>
                <a:ext cx="500400" cy="500400"/>
              </a:xfrm>
              <a:prstGeom prst="rect">
                <a:avLst/>
              </a:prstGeom>
            </p:spPr>
          </p:pic>
          <p:sp>
            <p:nvSpPr>
              <p:cNvPr id="136" name="矩形: 圓角 135">
                <a:extLst>
                  <a:ext uri="{FF2B5EF4-FFF2-40B4-BE49-F238E27FC236}">
                    <a16:creationId xmlns:a16="http://schemas.microsoft.com/office/drawing/2014/main" id="{411749FD-71C2-47A6-A42E-63757EF2CB56}"/>
                  </a:ext>
                </a:extLst>
              </p:cNvPr>
              <p:cNvSpPr/>
              <p:nvPr/>
            </p:nvSpPr>
            <p:spPr>
              <a:xfrm>
                <a:off x="5567776" y="1006968"/>
                <a:ext cx="2663997" cy="4335162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A5EFE4A0-2CB1-4AF2-A99A-97F8E5412ADB}"/>
                </a:ext>
              </a:extLst>
            </p:cNvPr>
            <p:cNvSpPr txBox="1"/>
            <p:nvPr/>
          </p:nvSpPr>
          <p:spPr>
            <a:xfrm>
              <a:off x="5827676" y="1006969"/>
              <a:ext cx="2168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&lt;Straight hair, Black hair, Male&gt;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7561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字方塊 17">
            <a:extLst>
              <a:ext uri="{FF2B5EF4-FFF2-40B4-BE49-F238E27FC236}">
                <a16:creationId xmlns:a16="http://schemas.microsoft.com/office/drawing/2014/main" id="{ABA727AD-0729-4E17-AA86-C102C9E27344}"/>
              </a:ext>
            </a:extLst>
          </p:cNvPr>
          <p:cNvSpPr txBox="1"/>
          <p:nvPr/>
        </p:nvSpPr>
        <p:spPr>
          <a:xfrm>
            <a:off x="215898" y="821638"/>
            <a:ext cx="3775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Cambria" panose="02040503050406030204" pitchFamily="18" charset="0"/>
                <a:ea typeface="Cambria" panose="02040503050406030204" pitchFamily="18" charset="0"/>
              </a:rPr>
              <a:t>Unseen composition: </a:t>
            </a:r>
            <a:r>
              <a:rPr lang="en-US" altLang="zh-TW" sz="1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&lt;Heel, Slipper&gt;</a:t>
            </a:r>
            <a:endParaRPr lang="zh-TW" altLang="en-US" sz="16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268522E4-DDFE-4A0A-978E-76AD4497A299}"/>
              </a:ext>
            </a:extLst>
          </p:cNvPr>
          <p:cNvGrpSpPr/>
          <p:nvPr/>
        </p:nvGrpSpPr>
        <p:grpSpPr>
          <a:xfrm>
            <a:off x="1171759" y="1510249"/>
            <a:ext cx="5279032" cy="4079834"/>
            <a:chOff x="1981656" y="1553792"/>
            <a:chExt cx="5279032" cy="4079834"/>
          </a:xfrm>
        </p:grpSpPr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30F556A1-9C13-4554-8620-FC489DC95206}"/>
                </a:ext>
              </a:extLst>
            </p:cNvPr>
            <p:cNvGrpSpPr/>
            <p:nvPr/>
          </p:nvGrpSpPr>
          <p:grpSpPr>
            <a:xfrm>
              <a:off x="1981656" y="1553792"/>
              <a:ext cx="5279032" cy="4079834"/>
              <a:chOff x="1981655" y="1553790"/>
              <a:chExt cx="5279031" cy="4079835"/>
            </a:xfrm>
          </p:grpSpPr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0FE03AC5-3A87-4751-9228-576EB0A2A4F0}"/>
                  </a:ext>
                </a:extLst>
              </p:cNvPr>
              <p:cNvSpPr txBox="1"/>
              <p:nvPr/>
            </p:nvSpPr>
            <p:spPr>
              <a:xfrm>
                <a:off x="2024460" y="1899068"/>
                <a:ext cx="1058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&lt;Heel, Boot&gt;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E23D671-BB6C-4177-88D4-07348F0E02F4}"/>
                  </a:ext>
                </a:extLst>
              </p:cNvPr>
              <p:cNvSpPr txBox="1"/>
              <p:nvPr/>
            </p:nvSpPr>
            <p:spPr>
              <a:xfrm>
                <a:off x="2024460" y="2429958"/>
                <a:ext cx="1058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&lt;Heel, Shoe&gt;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FAD36338-B667-4018-A35E-21630F3F936E}"/>
                  </a:ext>
                </a:extLst>
              </p:cNvPr>
              <p:cNvSpPr txBox="1"/>
              <p:nvPr/>
            </p:nvSpPr>
            <p:spPr>
              <a:xfrm>
                <a:off x="1981655" y="2968600"/>
                <a:ext cx="114439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&lt;Heel, Sandal&gt;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F3133AC-B316-494E-861E-DA462709CB79}"/>
                  </a:ext>
                </a:extLst>
              </p:cNvPr>
              <p:cNvSpPr txBox="1"/>
              <p:nvPr/>
            </p:nvSpPr>
            <p:spPr>
              <a:xfrm>
                <a:off x="2024460" y="3555954"/>
                <a:ext cx="1058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&lt;Flat, Boot&gt;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0A2EB06-272D-470E-945A-D16768326CCE}"/>
                  </a:ext>
                </a:extLst>
              </p:cNvPr>
              <p:cNvSpPr txBox="1"/>
              <p:nvPr/>
            </p:nvSpPr>
            <p:spPr>
              <a:xfrm>
                <a:off x="2024460" y="4035628"/>
                <a:ext cx="1058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&lt;Flat, Shoe&gt;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81F192C-D894-47D1-9D9B-CF3546970570}"/>
                  </a:ext>
                </a:extLst>
              </p:cNvPr>
              <p:cNvSpPr txBox="1"/>
              <p:nvPr/>
            </p:nvSpPr>
            <p:spPr>
              <a:xfrm>
                <a:off x="2024460" y="4559273"/>
                <a:ext cx="1058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&lt;Flat, Sandal&gt;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ADC34F8-9353-49A9-8F0F-70BE3190DE49}"/>
                  </a:ext>
                </a:extLst>
              </p:cNvPr>
              <p:cNvSpPr txBox="1"/>
              <p:nvPr/>
            </p:nvSpPr>
            <p:spPr>
              <a:xfrm>
                <a:off x="2024460" y="5107666"/>
                <a:ext cx="105878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1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&lt;Flat, Slipper&gt;</a:t>
                </a:r>
                <a:endParaRPr lang="zh-TW" altLang="en-US" sz="1100" dirty="0">
                  <a:latin typeface="Cambria" panose="02040503050406030204" pitchFamily="18" charset="0"/>
                </a:endParaRPr>
              </a:p>
            </p:txBody>
          </p:sp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CD1F6BFB-B3E7-44DC-840F-F14C57EA6E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6045" y="444649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0A83301D-34A5-476B-BACF-00EA6D7A0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2850" y="4979861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F9CD2FE5-8DA9-4944-9950-E1F981F7A0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2850" y="391313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22" name="圖片 21">
                <a:extLst>
                  <a:ext uri="{FF2B5EF4-FFF2-40B4-BE49-F238E27FC236}">
                    <a16:creationId xmlns:a16="http://schemas.microsoft.com/office/drawing/2014/main" id="{5A2EF577-B35B-4160-BF71-4E3F56321F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6045" y="337976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23" name="圖片 22">
                <a:extLst>
                  <a:ext uri="{FF2B5EF4-FFF2-40B4-BE49-F238E27FC236}">
                    <a16:creationId xmlns:a16="http://schemas.microsoft.com/office/drawing/2014/main" id="{F9E6D2D9-AFE8-42EF-A18F-FCFC64F8B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2850" y="284640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24" name="圖片 23">
                <a:extLst>
                  <a:ext uri="{FF2B5EF4-FFF2-40B4-BE49-F238E27FC236}">
                    <a16:creationId xmlns:a16="http://schemas.microsoft.com/office/drawing/2014/main" id="{C407B92D-A3CA-43A8-9BEB-9443FD9F29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2850" y="231303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25" name="圖片 24">
                <a:extLst>
                  <a:ext uri="{FF2B5EF4-FFF2-40B4-BE49-F238E27FC236}">
                    <a16:creationId xmlns:a16="http://schemas.microsoft.com/office/drawing/2014/main" id="{DAE4CC07-4A2C-4181-8064-26C6F1BEB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6045" y="177967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26" name="圖片 25">
                <a:extLst>
                  <a:ext uri="{FF2B5EF4-FFF2-40B4-BE49-F238E27FC236}">
                    <a16:creationId xmlns:a16="http://schemas.microsoft.com/office/drawing/2014/main" id="{5E47CE9C-1309-4EF9-B0AA-CC0A5F1B86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2850" y="444649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235E2BA8-8E07-4204-8411-FAF242B6D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6045" y="4979861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28" name="圖片 27">
                <a:extLst>
                  <a:ext uri="{FF2B5EF4-FFF2-40B4-BE49-F238E27FC236}">
                    <a16:creationId xmlns:a16="http://schemas.microsoft.com/office/drawing/2014/main" id="{BD8319A4-A146-494E-8C93-384E98618E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6045" y="391313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29" name="圖片 28">
                <a:extLst>
                  <a:ext uri="{FF2B5EF4-FFF2-40B4-BE49-F238E27FC236}">
                    <a16:creationId xmlns:a16="http://schemas.microsoft.com/office/drawing/2014/main" id="{C8AB4898-4AEF-4A6F-8764-16254925D6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2850" y="337976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0" name="圖片 29">
                <a:extLst>
                  <a:ext uri="{FF2B5EF4-FFF2-40B4-BE49-F238E27FC236}">
                    <a16:creationId xmlns:a16="http://schemas.microsoft.com/office/drawing/2014/main" id="{73D8F649-B754-4AAE-8CA3-30786A9478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6045" y="284640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id="{CB8B051F-65B7-4730-A869-71BFC3967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4148" y="2312187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id="{C4719B07-A35A-44AF-BB06-DD67FB8E5E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4148" y="177967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3" name="圖片 32">
                <a:extLst>
                  <a:ext uri="{FF2B5EF4-FFF2-40B4-BE49-F238E27FC236}">
                    <a16:creationId xmlns:a16="http://schemas.microsoft.com/office/drawing/2014/main" id="{6003305B-6764-4893-B5AF-F53B595FC7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4148" y="444224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4" name="圖片 33">
                <a:extLst>
                  <a:ext uri="{FF2B5EF4-FFF2-40B4-BE49-F238E27FC236}">
                    <a16:creationId xmlns:a16="http://schemas.microsoft.com/office/drawing/2014/main" id="{CD92F12A-F0DE-4082-9629-81270AEACC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4148" y="4974759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5" name="圖片 34">
                <a:extLst>
                  <a:ext uri="{FF2B5EF4-FFF2-40B4-BE49-F238E27FC236}">
                    <a16:creationId xmlns:a16="http://schemas.microsoft.com/office/drawing/2014/main" id="{E5382636-4890-41E6-950C-EEF5EE406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4148" y="3909729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6" name="圖片 35">
                <a:extLst>
                  <a:ext uri="{FF2B5EF4-FFF2-40B4-BE49-F238E27FC236}">
                    <a16:creationId xmlns:a16="http://schemas.microsoft.com/office/drawing/2014/main" id="{CE88757B-49F7-4947-874F-8FD20C7C83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4148" y="3377215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7" name="圖片 36">
                <a:extLst>
                  <a:ext uri="{FF2B5EF4-FFF2-40B4-BE49-F238E27FC236}">
                    <a16:creationId xmlns:a16="http://schemas.microsoft.com/office/drawing/2014/main" id="{00C97A41-80A1-423A-A47A-DFE2AF423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4148" y="2844701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8" name="圖片 37">
                <a:extLst>
                  <a:ext uri="{FF2B5EF4-FFF2-40B4-BE49-F238E27FC236}">
                    <a16:creationId xmlns:a16="http://schemas.microsoft.com/office/drawing/2014/main" id="{B56ADDB8-AA52-47C1-BB8D-129A752023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6045" y="231303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39" name="圖片 38">
                <a:extLst>
                  <a:ext uri="{FF2B5EF4-FFF2-40B4-BE49-F238E27FC236}">
                    <a16:creationId xmlns:a16="http://schemas.microsoft.com/office/drawing/2014/main" id="{BAAF87A9-522B-497E-B5AE-97A97FA610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2850" y="177967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0" name="圖片 39">
                <a:extLst>
                  <a:ext uri="{FF2B5EF4-FFF2-40B4-BE49-F238E27FC236}">
                    <a16:creationId xmlns:a16="http://schemas.microsoft.com/office/drawing/2014/main" id="{F33DBF53-A777-4230-BB81-D536588CD9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912" y="284145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1" name="圖片 40">
                <a:extLst>
                  <a:ext uri="{FF2B5EF4-FFF2-40B4-BE49-F238E27FC236}">
                    <a16:creationId xmlns:a16="http://schemas.microsoft.com/office/drawing/2014/main" id="{659D38F9-253E-4078-9A4C-6F72B85E0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8679" y="177967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2" name="圖片 41">
                <a:extLst>
                  <a:ext uri="{FF2B5EF4-FFF2-40B4-BE49-F238E27FC236}">
                    <a16:creationId xmlns:a16="http://schemas.microsoft.com/office/drawing/2014/main" id="{C401A3A9-CEF4-468D-BD06-868FF184A7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681" y="177967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3" name="圖片 42">
                <a:extLst>
                  <a:ext uri="{FF2B5EF4-FFF2-40B4-BE49-F238E27FC236}">
                    <a16:creationId xmlns:a16="http://schemas.microsoft.com/office/drawing/2014/main" id="{0DC0F666-7895-412B-AEAF-A4FA4F8331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912" y="177967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4" name="圖片 43">
                <a:extLst>
                  <a:ext uri="{FF2B5EF4-FFF2-40B4-BE49-F238E27FC236}">
                    <a16:creationId xmlns:a16="http://schemas.microsoft.com/office/drawing/2014/main" id="{F2DE582D-B107-419F-A356-815C702984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8679" y="2314439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5" name="圖片 44">
                <a:extLst>
                  <a:ext uri="{FF2B5EF4-FFF2-40B4-BE49-F238E27FC236}">
                    <a16:creationId xmlns:a16="http://schemas.microsoft.com/office/drawing/2014/main" id="{D8B7D2F2-4F9C-42B4-B19B-37B4430237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681" y="2311714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6" name="圖片 45">
                <a:extLst>
                  <a:ext uri="{FF2B5EF4-FFF2-40B4-BE49-F238E27FC236}">
                    <a16:creationId xmlns:a16="http://schemas.microsoft.com/office/drawing/2014/main" id="{46C3B6CE-701B-4C46-8EC7-1756E0DAFD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912" y="231056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7" name="圖片 46">
                <a:extLst>
                  <a:ext uri="{FF2B5EF4-FFF2-40B4-BE49-F238E27FC236}">
                    <a16:creationId xmlns:a16="http://schemas.microsoft.com/office/drawing/2014/main" id="{AAB35467-3F5F-47E8-88C0-E6CBD914E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8679" y="2849205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8" name="圖片 47">
                <a:extLst>
                  <a:ext uri="{FF2B5EF4-FFF2-40B4-BE49-F238E27FC236}">
                    <a16:creationId xmlns:a16="http://schemas.microsoft.com/office/drawing/2014/main" id="{44D558FC-D873-42D2-8C85-915B26231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681" y="2843755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49" name="圖片 48">
                <a:extLst>
                  <a:ext uri="{FF2B5EF4-FFF2-40B4-BE49-F238E27FC236}">
                    <a16:creationId xmlns:a16="http://schemas.microsoft.com/office/drawing/2014/main" id="{900BBAA2-6FBE-4662-AB37-358E99D984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8679" y="3383971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0" name="圖片 49">
                <a:extLst>
                  <a:ext uri="{FF2B5EF4-FFF2-40B4-BE49-F238E27FC236}">
                    <a16:creationId xmlns:a16="http://schemas.microsoft.com/office/drawing/2014/main" id="{5F9E83F9-3850-4846-92F5-AC73BCD39F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912" y="337234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1" name="圖片 50">
                <a:extLst>
                  <a:ext uri="{FF2B5EF4-FFF2-40B4-BE49-F238E27FC236}">
                    <a16:creationId xmlns:a16="http://schemas.microsoft.com/office/drawing/2014/main" id="{46B4B9B1-25F7-4531-AE8D-574B795EF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681" y="3375796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2" name="圖片 51">
                <a:extLst>
                  <a:ext uri="{FF2B5EF4-FFF2-40B4-BE49-F238E27FC236}">
                    <a16:creationId xmlns:a16="http://schemas.microsoft.com/office/drawing/2014/main" id="{DDC967F1-3849-4CEC-89F7-B3981871C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8679" y="445350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3" name="圖片 52">
                <a:extLst>
                  <a:ext uri="{FF2B5EF4-FFF2-40B4-BE49-F238E27FC236}">
                    <a16:creationId xmlns:a16="http://schemas.microsoft.com/office/drawing/2014/main" id="{78AC05FE-6B05-4DEC-BA6A-2B56CEDE8F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8679" y="3918737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4" name="圖片 53">
                <a:extLst>
                  <a:ext uri="{FF2B5EF4-FFF2-40B4-BE49-F238E27FC236}">
                    <a16:creationId xmlns:a16="http://schemas.microsoft.com/office/drawing/2014/main" id="{2CD4F9F9-1C79-4A35-9F1B-557F3407F1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912" y="390323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5" name="圖片 54">
                <a:extLst>
                  <a:ext uri="{FF2B5EF4-FFF2-40B4-BE49-F238E27FC236}">
                    <a16:creationId xmlns:a16="http://schemas.microsoft.com/office/drawing/2014/main" id="{EC1BE039-37BC-4BA9-BC71-82A891818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681" y="4439878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6" name="圖片 55">
                <a:extLst>
                  <a:ext uri="{FF2B5EF4-FFF2-40B4-BE49-F238E27FC236}">
                    <a16:creationId xmlns:a16="http://schemas.microsoft.com/office/drawing/2014/main" id="{A30667D3-C5D7-4A34-9BA4-2E0C1D2E6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681" y="3907837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7" name="圖片 56">
                <a:extLst>
                  <a:ext uri="{FF2B5EF4-FFF2-40B4-BE49-F238E27FC236}">
                    <a16:creationId xmlns:a16="http://schemas.microsoft.com/office/drawing/2014/main" id="{DBA0CF09-7212-4FFF-823A-0BD7400EE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8679" y="4988271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8" name="圖片 57">
                <a:extLst>
                  <a:ext uri="{FF2B5EF4-FFF2-40B4-BE49-F238E27FC236}">
                    <a16:creationId xmlns:a16="http://schemas.microsoft.com/office/drawing/2014/main" id="{78AA9704-7B12-4E51-83EF-7FAC9F5A50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912" y="4434123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59" name="圖片 58">
                <a:extLst>
                  <a:ext uri="{FF2B5EF4-FFF2-40B4-BE49-F238E27FC236}">
                    <a16:creationId xmlns:a16="http://schemas.microsoft.com/office/drawing/2014/main" id="{7A7D167E-54C0-41AE-A6A3-1C622403BD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5912" y="4965012"/>
                <a:ext cx="500400" cy="500400"/>
              </a:xfrm>
              <a:prstGeom prst="rect">
                <a:avLst/>
              </a:prstGeom>
            </p:spPr>
          </p:pic>
          <p:pic>
            <p:nvPicPr>
              <p:cNvPr id="60" name="圖片 59">
                <a:extLst>
                  <a:ext uri="{FF2B5EF4-FFF2-40B4-BE49-F238E27FC236}">
                    <a16:creationId xmlns:a16="http://schemas.microsoft.com/office/drawing/2014/main" id="{CAE186EA-1C25-4569-B747-5A7523D3D6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08681" y="4971916"/>
                <a:ext cx="500400" cy="500400"/>
              </a:xfrm>
              <a:prstGeom prst="rect">
                <a:avLst/>
              </a:prstGeom>
            </p:spPr>
          </p:pic>
          <p:sp>
            <p:nvSpPr>
              <p:cNvPr id="103" name="矩形: 圓角 102">
                <a:extLst>
                  <a:ext uri="{FF2B5EF4-FFF2-40B4-BE49-F238E27FC236}">
                    <a16:creationId xmlns:a16="http://schemas.microsoft.com/office/drawing/2014/main" id="{264C56A0-D524-40C3-9CE4-9242419CB0F2}"/>
                  </a:ext>
                </a:extLst>
              </p:cNvPr>
              <p:cNvSpPr/>
              <p:nvPr/>
            </p:nvSpPr>
            <p:spPr>
              <a:xfrm>
                <a:off x="5150498" y="1553790"/>
                <a:ext cx="2110188" cy="4079835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DEB12085-6CC9-4AC9-8F13-B06B4DD2B0B7}"/>
                </a:ext>
              </a:extLst>
            </p:cNvPr>
            <p:cNvSpPr txBox="1"/>
            <p:nvPr/>
          </p:nvSpPr>
          <p:spPr>
            <a:xfrm>
              <a:off x="5607482" y="1579430"/>
              <a:ext cx="119622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&lt;Heel, Slipper&gt;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11621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文字方塊 94">
            <a:extLst>
              <a:ext uri="{FF2B5EF4-FFF2-40B4-BE49-F238E27FC236}">
                <a16:creationId xmlns:a16="http://schemas.microsoft.com/office/drawing/2014/main" id="{BC78AB43-1BC7-4E19-9557-DEE720BC28C4}"/>
              </a:ext>
            </a:extLst>
          </p:cNvPr>
          <p:cNvSpPr txBox="1"/>
          <p:nvPr/>
        </p:nvSpPr>
        <p:spPr>
          <a:xfrm>
            <a:off x="265437" y="201911"/>
            <a:ext cx="44161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1" indent="-285761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Cambria" panose="02040503050406030204" pitchFamily="18" charset="0"/>
                <a:ea typeface="Cambria" panose="02040503050406030204" pitchFamily="18" charset="0"/>
              </a:rPr>
              <a:t>Unseen composition: </a:t>
            </a:r>
            <a:r>
              <a:rPr lang="en-US" altLang="zh-TW" sz="1600" dirty="0">
                <a:solidFill>
                  <a:srgbClr val="FF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&lt;Left, Heel, Sandal&gt;</a:t>
            </a:r>
            <a:endParaRPr lang="zh-TW" altLang="en-US" sz="1600" b="1" dirty="0">
              <a:solidFill>
                <a:srgbClr val="FF0000"/>
              </a:solidFill>
              <a:latin typeface="Cambria" panose="02040503050406030204" pitchFamily="18" charset="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2FB2AD0-C18C-40C7-857E-6A29C39A9E27}"/>
              </a:ext>
            </a:extLst>
          </p:cNvPr>
          <p:cNvGrpSpPr/>
          <p:nvPr/>
        </p:nvGrpSpPr>
        <p:grpSpPr>
          <a:xfrm>
            <a:off x="2148306" y="658037"/>
            <a:ext cx="6810037" cy="4642997"/>
            <a:chOff x="2148306" y="658037"/>
            <a:chExt cx="6810037" cy="4642997"/>
          </a:xfrm>
        </p:grpSpPr>
        <p:pic>
          <p:nvPicPr>
            <p:cNvPr id="32" name="圖片 31">
              <a:extLst>
                <a:ext uri="{FF2B5EF4-FFF2-40B4-BE49-F238E27FC236}">
                  <a16:creationId xmlns:a16="http://schemas.microsoft.com/office/drawing/2014/main" id="{98B78EA6-760F-4E3B-A78C-EB7BE3E6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399" y="3945490"/>
              <a:ext cx="500400" cy="500400"/>
            </a:xfrm>
            <a:prstGeom prst="rect">
              <a:avLst/>
            </a:prstGeom>
          </p:spPr>
        </p:pic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8FB6F862-7DB3-4BCE-A0D1-7F2E5AF85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399" y="4527132"/>
              <a:ext cx="500400" cy="500400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371A3E2E-9103-4A76-BCEC-42ADA04EB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399" y="3363849"/>
              <a:ext cx="500400" cy="500400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29D0BCFA-E9AC-49A5-9B02-12E3C13AE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399" y="2782208"/>
              <a:ext cx="500400" cy="500400"/>
            </a:xfrm>
            <a:prstGeom prst="rect">
              <a:avLst/>
            </a:prstGeom>
          </p:spPr>
        </p:pic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411AC687-9FEF-461F-8B7A-595B9C69C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399" y="2200567"/>
              <a:ext cx="500400" cy="500400"/>
            </a:xfrm>
            <a:prstGeom prst="rect">
              <a:avLst/>
            </a:prstGeom>
          </p:spPr>
        </p:pic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63DB5531-AAE1-4C35-B76F-8CCE3F7A9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106" y="1629099"/>
              <a:ext cx="500400" cy="500400"/>
            </a:xfrm>
            <a:prstGeom prst="rect">
              <a:avLst/>
            </a:prstGeom>
          </p:spPr>
        </p:pic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01B8A426-FF4B-4B9E-81B7-889DAE614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567" y="3948758"/>
              <a:ext cx="500400" cy="500400"/>
            </a:xfrm>
            <a:prstGeom prst="rect">
              <a:avLst/>
            </a:prstGeom>
          </p:spPr>
        </p:pic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0EACD6EC-E1FC-429F-996F-C241271DD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866" y="4533426"/>
              <a:ext cx="500400" cy="500400"/>
            </a:xfrm>
            <a:prstGeom prst="rect">
              <a:avLst/>
            </a:prstGeom>
          </p:spPr>
        </p:pic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656741FD-DBEC-4353-AE54-D9987A149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866" y="3369940"/>
              <a:ext cx="500400" cy="500400"/>
            </a:xfrm>
            <a:prstGeom prst="rect">
              <a:avLst/>
            </a:prstGeom>
          </p:spPr>
        </p:pic>
        <p:pic>
          <p:nvPicPr>
            <p:cNvPr id="41" name="圖片 40">
              <a:extLst>
                <a:ext uri="{FF2B5EF4-FFF2-40B4-BE49-F238E27FC236}">
                  <a16:creationId xmlns:a16="http://schemas.microsoft.com/office/drawing/2014/main" id="{F46A7CD8-566B-4E8E-B894-16789B3DC2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866" y="2788196"/>
              <a:ext cx="500400" cy="500400"/>
            </a:xfrm>
            <a:prstGeom prst="rect">
              <a:avLst/>
            </a:prstGeom>
          </p:spPr>
        </p:pic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5E5E6DC3-BA4F-4999-B010-D67D6170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866" y="2206452"/>
              <a:ext cx="500400" cy="500400"/>
            </a:xfrm>
            <a:prstGeom prst="rect">
              <a:avLst/>
            </a:prstGeom>
          </p:spPr>
        </p:pic>
        <p:pic>
          <p:nvPicPr>
            <p:cNvPr id="43" name="圖片 42">
              <a:extLst>
                <a:ext uri="{FF2B5EF4-FFF2-40B4-BE49-F238E27FC236}">
                  <a16:creationId xmlns:a16="http://schemas.microsoft.com/office/drawing/2014/main" id="{D1F2B702-07F4-4320-99C1-13C77C813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866" y="1624708"/>
              <a:ext cx="500400" cy="500400"/>
            </a:xfrm>
            <a:prstGeom prst="rect">
              <a:avLst/>
            </a:prstGeom>
          </p:spPr>
        </p:pic>
        <p:pic>
          <p:nvPicPr>
            <p:cNvPr id="44" name="圖片 43">
              <a:extLst>
                <a:ext uri="{FF2B5EF4-FFF2-40B4-BE49-F238E27FC236}">
                  <a16:creationId xmlns:a16="http://schemas.microsoft.com/office/drawing/2014/main" id="{2435884A-1BE4-40F6-BC04-A8BE4A004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866" y="1042964"/>
              <a:ext cx="500400" cy="500400"/>
            </a:xfrm>
            <a:prstGeom prst="rect">
              <a:avLst/>
            </a:prstGeom>
          </p:spPr>
        </p:pic>
        <p:pic>
          <p:nvPicPr>
            <p:cNvPr id="45" name="圖片 44">
              <a:extLst>
                <a:ext uri="{FF2B5EF4-FFF2-40B4-BE49-F238E27FC236}">
                  <a16:creationId xmlns:a16="http://schemas.microsoft.com/office/drawing/2014/main" id="{E774E6D6-5060-49A1-BC94-216C410747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399" y="1037285"/>
              <a:ext cx="500400" cy="500400"/>
            </a:xfrm>
            <a:prstGeom prst="rect">
              <a:avLst/>
            </a:prstGeom>
          </p:spPr>
        </p:pic>
        <p:pic>
          <p:nvPicPr>
            <p:cNvPr id="46" name="圖片 45">
              <a:extLst>
                <a:ext uri="{FF2B5EF4-FFF2-40B4-BE49-F238E27FC236}">
                  <a16:creationId xmlns:a16="http://schemas.microsoft.com/office/drawing/2014/main" id="{455A9907-94CB-4B9D-A8F0-6DEEA6C40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0399" y="1618926"/>
              <a:ext cx="500400" cy="500400"/>
            </a:xfrm>
            <a:prstGeom prst="rect">
              <a:avLst/>
            </a:prstGeom>
          </p:spPr>
        </p:pic>
        <p:pic>
          <p:nvPicPr>
            <p:cNvPr id="47" name="圖片 46">
              <a:extLst>
                <a:ext uri="{FF2B5EF4-FFF2-40B4-BE49-F238E27FC236}">
                  <a16:creationId xmlns:a16="http://schemas.microsoft.com/office/drawing/2014/main" id="{7A54E0A4-1995-48C3-A91B-DFC156AED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106" y="2209965"/>
              <a:ext cx="500400" cy="500400"/>
            </a:xfrm>
            <a:prstGeom prst="rect">
              <a:avLst/>
            </a:prstGeom>
          </p:spPr>
        </p:pic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CB746916-1A78-4BC1-85DC-365D67E2DF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106" y="2790831"/>
              <a:ext cx="500400" cy="500400"/>
            </a:xfrm>
            <a:prstGeom prst="rect">
              <a:avLst/>
            </a:prstGeom>
          </p:spPr>
        </p:pic>
        <p:pic>
          <p:nvPicPr>
            <p:cNvPr id="49" name="圖片 48">
              <a:extLst>
                <a:ext uri="{FF2B5EF4-FFF2-40B4-BE49-F238E27FC236}">
                  <a16:creationId xmlns:a16="http://schemas.microsoft.com/office/drawing/2014/main" id="{09C25222-70AA-48F9-AC88-8CD7774D6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106" y="3371697"/>
              <a:ext cx="500400" cy="500400"/>
            </a:xfrm>
            <a:prstGeom prst="rect">
              <a:avLst/>
            </a:prstGeom>
          </p:spPr>
        </p:pic>
        <p:pic>
          <p:nvPicPr>
            <p:cNvPr id="50" name="圖片 49">
              <a:extLst>
                <a:ext uri="{FF2B5EF4-FFF2-40B4-BE49-F238E27FC236}">
                  <a16:creationId xmlns:a16="http://schemas.microsoft.com/office/drawing/2014/main" id="{FBA3A25E-8ABB-4667-9AC6-19FF32A7C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106" y="4533426"/>
              <a:ext cx="500400" cy="500400"/>
            </a:xfrm>
            <a:prstGeom prst="rect">
              <a:avLst/>
            </a:prstGeom>
          </p:spPr>
        </p:pic>
        <p:pic>
          <p:nvPicPr>
            <p:cNvPr id="51" name="圖片 50">
              <a:extLst>
                <a:ext uri="{FF2B5EF4-FFF2-40B4-BE49-F238E27FC236}">
                  <a16:creationId xmlns:a16="http://schemas.microsoft.com/office/drawing/2014/main" id="{FC642E72-3FE5-4DF6-B5F7-73B94C74D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106" y="3952563"/>
              <a:ext cx="500400" cy="500400"/>
            </a:xfrm>
            <a:prstGeom prst="rect">
              <a:avLst/>
            </a:prstGeom>
          </p:spPr>
        </p:pic>
        <p:pic>
          <p:nvPicPr>
            <p:cNvPr id="52" name="圖片 51">
              <a:extLst>
                <a:ext uri="{FF2B5EF4-FFF2-40B4-BE49-F238E27FC236}">
                  <a16:creationId xmlns:a16="http://schemas.microsoft.com/office/drawing/2014/main" id="{7D612F59-A34D-4809-9DC7-1C87FB021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866" y="3951684"/>
              <a:ext cx="500400" cy="500400"/>
            </a:xfrm>
            <a:prstGeom prst="rect">
              <a:avLst/>
            </a:prstGeom>
          </p:spPr>
        </p:pic>
        <p:pic>
          <p:nvPicPr>
            <p:cNvPr id="53" name="圖片 52">
              <a:extLst>
                <a:ext uri="{FF2B5EF4-FFF2-40B4-BE49-F238E27FC236}">
                  <a16:creationId xmlns:a16="http://schemas.microsoft.com/office/drawing/2014/main" id="{1838BF77-9EC3-4D6C-9672-A447BDD5A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567" y="4530837"/>
              <a:ext cx="500400" cy="500400"/>
            </a:xfrm>
            <a:prstGeom prst="rect">
              <a:avLst/>
            </a:prstGeom>
          </p:spPr>
        </p:pic>
        <p:pic>
          <p:nvPicPr>
            <p:cNvPr id="54" name="圖片 53">
              <a:extLst>
                <a:ext uri="{FF2B5EF4-FFF2-40B4-BE49-F238E27FC236}">
                  <a16:creationId xmlns:a16="http://schemas.microsoft.com/office/drawing/2014/main" id="{95D6E2C9-6C8C-40D6-A53D-0F174AF76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567" y="3366677"/>
              <a:ext cx="500400" cy="500400"/>
            </a:xfrm>
            <a:prstGeom prst="rect">
              <a:avLst/>
            </a:prstGeom>
          </p:spPr>
        </p:pic>
        <p:pic>
          <p:nvPicPr>
            <p:cNvPr id="55" name="圖片 54">
              <a:extLst>
                <a:ext uri="{FF2B5EF4-FFF2-40B4-BE49-F238E27FC236}">
                  <a16:creationId xmlns:a16="http://schemas.microsoft.com/office/drawing/2014/main" id="{A65FFC91-F85D-4647-8BD3-6B20AE976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567" y="2784596"/>
              <a:ext cx="500400" cy="500400"/>
            </a:xfrm>
            <a:prstGeom prst="rect">
              <a:avLst/>
            </a:prstGeom>
          </p:spPr>
        </p:pic>
        <p:pic>
          <p:nvPicPr>
            <p:cNvPr id="56" name="圖片 55">
              <a:extLst>
                <a:ext uri="{FF2B5EF4-FFF2-40B4-BE49-F238E27FC236}">
                  <a16:creationId xmlns:a16="http://schemas.microsoft.com/office/drawing/2014/main" id="{8788D2AB-1565-45C5-AA82-67B6CBC1F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567" y="2202515"/>
              <a:ext cx="500400" cy="500400"/>
            </a:xfrm>
            <a:prstGeom prst="rect">
              <a:avLst/>
            </a:prstGeom>
          </p:spPr>
        </p:pic>
        <p:pic>
          <p:nvPicPr>
            <p:cNvPr id="57" name="圖片 56">
              <a:extLst>
                <a:ext uri="{FF2B5EF4-FFF2-40B4-BE49-F238E27FC236}">
                  <a16:creationId xmlns:a16="http://schemas.microsoft.com/office/drawing/2014/main" id="{202E36D7-1FE0-4AAC-A33D-9F663C021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567" y="1620434"/>
              <a:ext cx="500400" cy="500400"/>
            </a:xfrm>
            <a:prstGeom prst="rect">
              <a:avLst/>
            </a:prstGeom>
          </p:spPr>
        </p:pic>
        <p:pic>
          <p:nvPicPr>
            <p:cNvPr id="58" name="圖片 57">
              <a:extLst>
                <a:ext uri="{FF2B5EF4-FFF2-40B4-BE49-F238E27FC236}">
                  <a16:creationId xmlns:a16="http://schemas.microsoft.com/office/drawing/2014/main" id="{98B627BE-9A95-40E3-A0B2-6D472D2F1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8567" y="1038353"/>
              <a:ext cx="500400" cy="500400"/>
            </a:xfrm>
            <a:prstGeom prst="rect">
              <a:avLst/>
            </a:prstGeom>
          </p:spPr>
        </p:pic>
        <p:pic>
          <p:nvPicPr>
            <p:cNvPr id="59" name="圖片 58">
              <a:extLst>
                <a:ext uri="{FF2B5EF4-FFF2-40B4-BE49-F238E27FC236}">
                  <a16:creationId xmlns:a16="http://schemas.microsoft.com/office/drawing/2014/main" id="{B141E02E-EC1C-4A35-8594-E560F15B9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0106" y="1048233"/>
              <a:ext cx="500400" cy="500400"/>
            </a:xfrm>
            <a:prstGeom prst="rect">
              <a:avLst/>
            </a:prstGeom>
          </p:spPr>
        </p:pic>
        <p:sp>
          <p:nvSpPr>
            <p:cNvPr id="96" name="文字方塊 95">
              <a:extLst>
                <a:ext uri="{FF2B5EF4-FFF2-40B4-BE49-F238E27FC236}">
                  <a16:creationId xmlns:a16="http://schemas.microsoft.com/office/drawing/2014/main" id="{02E175FB-056C-4628-9F29-02AD680F8E07}"/>
                </a:ext>
              </a:extLst>
            </p:cNvPr>
            <p:cNvSpPr txBox="1"/>
            <p:nvPr/>
          </p:nvSpPr>
          <p:spPr>
            <a:xfrm>
              <a:off x="2194994" y="1179972"/>
              <a:ext cx="1409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 , Heel, Boot&gt;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7" name="文字方塊 96">
              <a:extLst>
                <a:ext uri="{FF2B5EF4-FFF2-40B4-BE49-F238E27FC236}">
                  <a16:creationId xmlns:a16="http://schemas.microsoft.com/office/drawing/2014/main" id="{549D2FFE-9FA0-4D99-ACC5-B72A54B4F6C5}"/>
                </a:ext>
              </a:extLst>
            </p:cNvPr>
            <p:cNvSpPr txBox="1"/>
            <p:nvPr/>
          </p:nvSpPr>
          <p:spPr>
            <a:xfrm>
              <a:off x="2194896" y="1738321"/>
              <a:ext cx="1409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 , Heel, Shoe&gt;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8" name="文字方塊 97">
              <a:extLst>
                <a:ext uri="{FF2B5EF4-FFF2-40B4-BE49-F238E27FC236}">
                  <a16:creationId xmlns:a16="http://schemas.microsoft.com/office/drawing/2014/main" id="{2126B4ED-A0E1-4F31-BCCD-FF74B546B302}"/>
                </a:ext>
              </a:extLst>
            </p:cNvPr>
            <p:cNvSpPr txBox="1"/>
            <p:nvPr/>
          </p:nvSpPr>
          <p:spPr>
            <a:xfrm>
              <a:off x="2148306" y="2338420"/>
              <a:ext cx="14784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</a:t>
              </a:r>
              <a:r>
                <a:rPr lang="zh-TW" altLang="en-US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 </a:t>
              </a:r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,Heel, Slipper&gt;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99" name="文字方塊 98">
              <a:extLst>
                <a:ext uri="{FF2B5EF4-FFF2-40B4-BE49-F238E27FC236}">
                  <a16:creationId xmlns:a16="http://schemas.microsoft.com/office/drawing/2014/main" id="{BE2198FB-05C8-4E5B-B410-CA41671BB6A5}"/>
                </a:ext>
              </a:extLst>
            </p:cNvPr>
            <p:cNvSpPr txBox="1"/>
            <p:nvPr/>
          </p:nvSpPr>
          <p:spPr>
            <a:xfrm>
              <a:off x="2191310" y="2896769"/>
              <a:ext cx="1409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 , Flat, Boot&gt;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A8AE1BD1-1CAD-488A-9531-8A9C59452F2A}"/>
                </a:ext>
              </a:extLst>
            </p:cNvPr>
            <p:cNvSpPr txBox="1"/>
            <p:nvPr/>
          </p:nvSpPr>
          <p:spPr>
            <a:xfrm>
              <a:off x="2191308" y="3504632"/>
              <a:ext cx="1409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 , Flat, Shoe&gt;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471AD4FA-CEA5-4DF9-8FC9-2A1B2ED1221E}"/>
                </a:ext>
              </a:extLst>
            </p:cNvPr>
            <p:cNvSpPr txBox="1"/>
            <p:nvPr/>
          </p:nvSpPr>
          <p:spPr>
            <a:xfrm>
              <a:off x="2191307" y="4062980"/>
              <a:ext cx="1409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 ,Flat, Sandal&gt;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03E4C764-0998-486E-BDD3-8B12AD189E9D}"/>
                </a:ext>
              </a:extLst>
            </p:cNvPr>
            <p:cNvSpPr txBox="1"/>
            <p:nvPr/>
          </p:nvSpPr>
          <p:spPr>
            <a:xfrm>
              <a:off x="2203286" y="4665920"/>
              <a:ext cx="1409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 ,Flat, Slipper&gt;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5" name="文字方塊 104">
              <a:extLst>
                <a:ext uri="{FF2B5EF4-FFF2-40B4-BE49-F238E27FC236}">
                  <a16:creationId xmlns:a16="http://schemas.microsoft.com/office/drawing/2014/main" id="{3182A41C-FD6B-419F-A3D6-98FE27C502E9}"/>
                </a:ext>
              </a:extLst>
            </p:cNvPr>
            <p:cNvSpPr txBox="1"/>
            <p:nvPr/>
          </p:nvSpPr>
          <p:spPr>
            <a:xfrm>
              <a:off x="3831772" y="663325"/>
              <a:ext cx="8498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&lt;Right, , 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sp>
          <p:nvSpPr>
            <p:cNvPr id="106" name="文字方塊 105">
              <a:extLst>
                <a:ext uri="{FF2B5EF4-FFF2-40B4-BE49-F238E27FC236}">
                  <a16:creationId xmlns:a16="http://schemas.microsoft.com/office/drawing/2014/main" id="{0FB9CA8F-6758-4BAA-8A59-F5D2BF772C10}"/>
                </a:ext>
              </a:extLst>
            </p:cNvPr>
            <p:cNvSpPr txBox="1"/>
            <p:nvPr/>
          </p:nvSpPr>
          <p:spPr>
            <a:xfrm>
              <a:off x="5039066" y="663325"/>
              <a:ext cx="84982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&lt;Left, , 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  <p:pic>
          <p:nvPicPr>
            <p:cNvPr id="107" name="圖片 106">
              <a:extLst>
                <a:ext uri="{FF2B5EF4-FFF2-40B4-BE49-F238E27FC236}">
                  <a16:creationId xmlns:a16="http://schemas.microsoft.com/office/drawing/2014/main" id="{12BE38C4-0E6F-47CC-8936-966FBE94F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7148571" y="1048233"/>
              <a:ext cx="500400" cy="500400"/>
            </a:xfrm>
            <a:prstGeom prst="rect">
              <a:avLst/>
            </a:prstGeom>
          </p:spPr>
        </p:pic>
        <p:pic>
          <p:nvPicPr>
            <p:cNvPr id="108" name="圖片 107">
              <a:extLst>
                <a:ext uri="{FF2B5EF4-FFF2-40B4-BE49-F238E27FC236}">
                  <a16:creationId xmlns:a16="http://schemas.microsoft.com/office/drawing/2014/main" id="{DD13E049-5F7F-4B64-85E4-5C4B761D9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550841" y="1060577"/>
              <a:ext cx="500400" cy="500400"/>
            </a:xfrm>
            <a:prstGeom prst="rect">
              <a:avLst/>
            </a:prstGeom>
          </p:spPr>
        </p:pic>
        <p:pic>
          <p:nvPicPr>
            <p:cNvPr id="109" name="圖片 108">
              <a:extLst>
                <a:ext uri="{FF2B5EF4-FFF2-40B4-BE49-F238E27FC236}">
                  <a16:creationId xmlns:a16="http://schemas.microsoft.com/office/drawing/2014/main" id="{02E138F2-7D06-4BAA-B8D3-7CA844866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6550841" y="1641742"/>
              <a:ext cx="500400" cy="500400"/>
            </a:xfrm>
            <a:prstGeom prst="rect">
              <a:avLst/>
            </a:prstGeom>
          </p:spPr>
        </p:pic>
        <p:pic>
          <p:nvPicPr>
            <p:cNvPr id="110" name="圖片 109">
              <a:extLst>
                <a:ext uri="{FF2B5EF4-FFF2-40B4-BE49-F238E27FC236}">
                  <a16:creationId xmlns:a16="http://schemas.microsoft.com/office/drawing/2014/main" id="{1B2B6414-ECA9-4024-B13A-A7A1836AA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7724074" y="1062791"/>
              <a:ext cx="500400" cy="500400"/>
            </a:xfrm>
            <a:prstGeom prst="rect">
              <a:avLst/>
            </a:prstGeom>
          </p:spPr>
        </p:pic>
        <p:pic>
          <p:nvPicPr>
            <p:cNvPr id="111" name="圖片 110">
              <a:extLst>
                <a:ext uri="{FF2B5EF4-FFF2-40B4-BE49-F238E27FC236}">
                  <a16:creationId xmlns:a16="http://schemas.microsoft.com/office/drawing/2014/main" id="{288F026E-808D-47A1-ACAC-771A53ACF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/>
            <a:stretch>
              <a:fillRect/>
            </a:stretch>
          </p:blipFill>
          <p:spPr>
            <a:xfrm>
              <a:off x="7148571" y="1630539"/>
              <a:ext cx="500400" cy="500400"/>
            </a:xfrm>
            <a:prstGeom prst="rect">
              <a:avLst/>
            </a:prstGeom>
          </p:spPr>
        </p:pic>
        <p:pic>
          <p:nvPicPr>
            <p:cNvPr id="112" name="圖片 111">
              <a:extLst>
                <a:ext uri="{FF2B5EF4-FFF2-40B4-BE49-F238E27FC236}">
                  <a16:creationId xmlns:a16="http://schemas.microsoft.com/office/drawing/2014/main" id="{A36DAF7F-C3CA-45BA-A262-12A7E20C0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8302594" y="1048233"/>
              <a:ext cx="500400" cy="500400"/>
            </a:xfrm>
            <a:prstGeom prst="rect">
              <a:avLst/>
            </a:prstGeom>
          </p:spPr>
        </p:pic>
        <p:pic>
          <p:nvPicPr>
            <p:cNvPr id="113" name="圖片 112">
              <a:extLst>
                <a:ext uri="{FF2B5EF4-FFF2-40B4-BE49-F238E27FC236}">
                  <a16:creationId xmlns:a16="http://schemas.microsoft.com/office/drawing/2014/main" id="{C96774E0-A351-47AF-9055-D39A713D0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/>
            <a:stretch>
              <a:fillRect/>
            </a:stretch>
          </p:blipFill>
          <p:spPr>
            <a:xfrm>
              <a:off x="8302594" y="1628344"/>
              <a:ext cx="500400" cy="500400"/>
            </a:xfrm>
            <a:prstGeom prst="rect">
              <a:avLst/>
            </a:prstGeom>
          </p:spPr>
        </p:pic>
        <p:pic>
          <p:nvPicPr>
            <p:cNvPr id="114" name="圖片 113">
              <a:extLst>
                <a:ext uri="{FF2B5EF4-FFF2-40B4-BE49-F238E27FC236}">
                  <a16:creationId xmlns:a16="http://schemas.microsoft.com/office/drawing/2014/main" id="{95F7CA60-FE8E-497C-888C-EEC77FEA1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7724074" y="1640908"/>
              <a:ext cx="500400" cy="500400"/>
            </a:xfrm>
            <a:prstGeom prst="rect">
              <a:avLst/>
            </a:prstGeom>
          </p:spPr>
        </p:pic>
        <p:pic>
          <p:nvPicPr>
            <p:cNvPr id="115" name="圖片 114">
              <a:extLst>
                <a:ext uri="{FF2B5EF4-FFF2-40B4-BE49-F238E27FC236}">
                  <a16:creationId xmlns:a16="http://schemas.microsoft.com/office/drawing/2014/main" id="{B029603C-9B63-4BC3-A91A-BEA70AD43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/>
            <a:stretch>
              <a:fillRect/>
            </a:stretch>
          </p:blipFill>
          <p:spPr>
            <a:xfrm>
              <a:off x="6550841" y="2222907"/>
              <a:ext cx="500400" cy="500400"/>
            </a:xfrm>
            <a:prstGeom prst="rect">
              <a:avLst/>
            </a:prstGeom>
          </p:spPr>
        </p:pic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6E145F64-81F7-4FA7-8458-7C6F7BAAF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/>
            <a:stretch>
              <a:fillRect/>
            </a:stretch>
          </p:blipFill>
          <p:spPr>
            <a:xfrm>
              <a:off x="7148571" y="2212845"/>
              <a:ext cx="500400" cy="500400"/>
            </a:xfrm>
            <a:prstGeom prst="rect">
              <a:avLst/>
            </a:prstGeom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26F8F95B-2A27-43B4-B9EC-ED6BB8BC0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/>
            <a:stretch>
              <a:fillRect/>
            </a:stretch>
          </p:blipFill>
          <p:spPr>
            <a:xfrm>
              <a:off x="8302594" y="2208455"/>
              <a:ext cx="500400" cy="500400"/>
            </a:xfrm>
            <a:prstGeom prst="rect">
              <a:avLst/>
            </a:prstGeom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C2593893-76A0-48E2-AC2E-716FCB124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/>
            <a:stretch>
              <a:fillRect/>
            </a:stretch>
          </p:blipFill>
          <p:spPr>
            <a:xfrm>
              <a:off x="7724074" y="2219025"/>
              <a:ext cx="500400" cy="500400"/>
            </a:xfrm>
            <a:prstGeom prst="rect">
              <a:avLst/>
            </a:prstGeom>
          </p:spPr>
        </p:pic>
        <p:pic>
          <p:nvPicPr>
            <p:cNvPr id="119" name="圖片 118">
              <a:extLst>
                <a:ext uri="{FF2B5EF4-FFF2-40B4-BE49-F238E27FC236}">
                  <a16:creationId xmlns:a16="http://schemas.microsoft.com/office/drawing/2014/main" id="{AB5C2E0F-1D1F-4EC6-8595-E160CA428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/>
            <a:stretch>
              <a:fillRect/>
            </a:stretch>
          </p:blipFill>
          <p:spPr>
            <a:xfrm>
              <a:off x="7148571" y="2795151"/>
              <a:ext cx="500400" cy="500400"/>
            </a:xfrm>
            <a:prstGeom prst="rect">
              <a:avLst/>
            </a:prstGeom>
          </p:spPr>
        </p:pic>
        <p:pic>
          <p:nvPicPr>
            <p:cNvPr id="120" name="圖片 119">
              <a:extLst>
                <a:ext uri="{FF2B5EF4-FFF2-40B4-BE49-F238E27FC236}">
                  <a16:creationId xmlns:a16="http://schemas.microsoft.com/office/drawing/2014/main" id="{056C9499-011F-41C2-B7E8-72A525D48E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/>
            <a:stretch>
              <a:fillRect/>
            </a:stretch>
          </p:blipFill>
          <p:spPr>
            <a:xfrm>
              <a:off x="6550841" y="2804072"/>
              <a:ext cx="500400" cy="500400"/>
            </a:xfrm>
            <a:prstGeom prst="rect">
              <a:avLst/>
            </a:prstGeom>
          </p:spPr>
        </p:pic>
        <p:pic>
          <p:nvPicPr>
            <p:cNvPr id="121" name="圖片 120">
              <a:extLst>
                <a:ext uri="{FF2B5EF4-FFF2-40B4-BE49-F238E27FC236}">
                  <a16:creationId xmlns:a16="http://schemas.microsoft.com/office/drawing/2014/main" id="{86FBAA7F-B258-4BE7-A8C1-C74F1B049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/>
            <a:stretch>
              <a:fillRect/>
            </a:stretch>
          </p:blipFill>
          <p:spPr>
            <a:xfrm>
              <a:off x="8302594" y="2788566"/>
              <a:ext cx="500400" cy="500400"/>
            </a:xfrm>
            <a:prstGeom prst="rect">
              <a:avLst/>
            </a:prstGeom>
          </p:spPr>
        </p:pic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FC53901A-8165-425F-A386-B4C33B657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/>
            <a:stretch>
              <a:fillRect/>
            </a:stretch>
          </p:blipFill>
          <p:spPr>
            <a:xfrm>
              <a:off x="7724074" y="2797142"/>
              <a:ext cx="500400" cy="500400"/>
            </a:xfrm>
            <a:prstGeom prst="rect">
              <a:avLst/>
            </a:prstGeom>
          </p:spPr>
        </p:pic>
        <p:pic>
          <p:nvPicPr>
            <p:cNvPr id="123" name="圖片 122">
              <a:extLst>
                <a:ext uri="{FF2B5EF4-FFF2-40B4-BE49-F238E27FC236}">
                  <a16:creationId xmlns:a16="http://schemas.microsoft.com/office/drawing/2014/main" id="{D90E3ED8-3F6C-42FD-BC19-D88AC446C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/>
            <a:stretch>
              <a:fillRect/>
            </a:stretch>
          </p:blipFill>
          <p:spPr>
            <a:xfrm>
              <a:off x="6550841" y="3385237"/>
              <a:ext cx="500400" cy="500400"/>
            </a:xfrm>
            <a:prstGeom prst="rect">
              <a:avLst/>
            </a:prstGeom>
          </p:spPr>
        </p:pic>
        <p:pic>
          <p:nvPicPr>
            <p:cNvPr id="124" name="圖片 123">
              <a:extLst>
                <a:ext uri="{FF2B5EF4-FFF2-40B4-BE49-F238E27FC236}">
                  <a16:creationId xmlns:a16="http://schemas.microsoft.com/office/drawing/2014/main" id="{D7284B9E-8900-4CB2-8F9D-6BB273C89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/>
            <a:stretch>
              <a:fillRect/>
            </a:stretch>
          </p:blipFill>
          <p:spPr>
            <a:xfrm>
              <a:off x="7724074" y="3375259"/>
              <a:ext cx="500400" cy="500400"/>
            </a:xfrm>
            <a:prstGeom prst="rect">
              <a:avLst/>
            </a:prstGeom>
          </p:spPr>
        </p:pic>
        <p:pic>
          <p:nvPicPr>
            <p:cNvPr id="125" name="圖片 124">
              <a:extLst>
                <a:ext uri="{FF2B5EF4-FFF2-40B4-BE49-F238E27FC236}">
                  <a16:creationId xmlns:a16="http://schemas.microsoft.com/office/drawing/2014/main" id="{2D4E8F8A-42B2-40B2-979F-43F430B16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/>
            <a:stretch>
              <a:fillRect/>
            </a:stretch>
          </p:blipFill>
          <p:spPr>
            <a:xfrm>
              <a:off x="7148571" y="3377457"/>
              <a:ext cx="500400" cy="500400"/>
            </a:xfrm>
            <a:prstGeom prst="rect">
              <a:avLst/>
            </a:prstGeom>
          </p:spPr>
        </p:pic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3C15761C-C6E7-4CFE-9D6F-FE044EA1F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/>
            <a:stretch>
              <a:fillRect/>
            </a:stretch>
          </p:blipFill>
          <p:spPr>
            <a:xfrm>
              <a:off x="8302594" y="3368677"/>
              <a:ext cx="500400" cy="500400"/>
            </a:xfrm>
            <a:prstGeom prst="rect">
              <a:avLst/>
            </a:prstGeom>
          </p:spPr>
        </p:pic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AD52C42E-5614-44D8-9A00-A0FB94426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/>
            <a:stretch>
              <a:fillRect/>
            </a:stretch>
          </p:blipFill>
          <p:spPr>
            <a:xfrm>
              <a:off x="6550841" y="3966402"/>
              <a:ext cx="500400" cy="500400"/>
            </a:xfrm>
            <a:prstGeom prst="rect">
              <a:avLst/>
            </a:prstGeom>
          </p:spPr>
        </p:pic>
        <p:pic>
          <p:nvPicPr>
            <p:cNvPr id="128" name="圖片 127">
              <a:extLst>
                <a:ext uri="{FF2B5EF4-FFF2-40B4-BE49-F238E27FC236}">
                  <a16:creationId xmlns:a16="http://schemas.microsoft.com/office/drawing/2014/main" id="{032C55C2-2FBA-40A1-9EC5-C3E82C290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/>
            <a:stretch>
              <a:fillRect/>
            </a:stretch>
          </p:blipFill>
          <p:spPr>
            <a:xfrm>
              <a:off x="7724074" y="3953376"/>
              <a:ext cx="500400" cy="500400"/>
            </a:xfrm>
            <a:prstGeom prst="rect">
              <a:avLst/>
            </a:prstGeom>
          </p:spPr>
        </p:pic>
        <p:pic>
          <p:nvPicPr>
            <p:cNvPr id="129" name="圖片 128">
              <a:extLst>
                <a:ext uri="{FF2B5EF4-FFF2-40B4-BE49-F238E27FC236}">
                  <a16:creationId xmlns:a16="http://schemas.microsoft.com/office/drawing/2014/main" id="{E0493B2F-D561-43CC-A567-8AD47E4C3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/>
            <a:stretch>
              <a:fillRect/>
            </a:stretch>
          </p:blipFill>
          <p:spPr>
            <a:xfrm>
              <a:off x="7148571" y="3959763"/>
              <a:ext cx="500400" cy="500400"/>
            </a:xfrm>
            <a:prstGeom prst="rect">
              <a:avLst/>
            </a:prstGeom>
          </p:spPr>
        </p:pic>
        <p:pic>
          <p:nvPicPr>
            <p:cNvPr id="130" name="圖片 129">
              <a:extLst>
                <a:ext uri="{FF2B5EF4-FFF2-40B4-BE49-F238E27FC236}">
                  <a16:creationId xmlns:a16="http://schemas.microsoft.com/office/drawing/2014/main" id="{899BA0F4-BF1D-4A97-B4BC-72FA2E93C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/>
            <a:stretch>
              <a:fillRect/>
            </a:stretch>
          </p:blipFill>
          <p:spPr>
            <a:xfrm>
              <a:off x="8302594" y="4528899"/>
              <a:ext cx="500400" cy="500400"/>
            </a:xfrm>
            <a:prstGeom prst="rect">
              <a:avLst/>
            </a:prstGeom>
          </p:spPr>
        </p:pic>
        <p:pic>
          <p:nvPicPr>
            <p:cNvPr id="131" name="圖片 130">
              <a:extLst>
                <a:ext uri="{FF2B5EF4-FFF2-40B4-BE49-F238E27FC236}">
                  <a16:creationId xmlns:a16="http://schemas.microsoft.com/office/drawing/2014/main" id="{2252BBA6-13DA-465D-92BA-8B5D261D7C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/>
            <a:stretch>
              <a:fillRect/>
            </a:stretch>
          </p:blipFill>
          <p:spPr>
            <a:xfrm>
              <a:off x="7724074" y="4531491"/>
              <a:ext cx="500400" cy="500400"/>
            </a:xfrm>
            <a:prstGeom prst="rect">
              <a:avLst/>
            </a:prstGeom>
          </p:spPr>
        </p:pic>
        <p:pic>
          <p:nvPicPr>
            <p:cNvPr id="132" name="圖片 131">
              <a:extLst>
                <a:ext uri="{FF2B5EF4-FFF2-40B4-BE49-F238E27FC236}">
                  <a16:creationId xmlns:a16="http://schemas.microsoft.com/office/drawing/2014/main" id="{1F056E84-6E2A-4CFC-84FF-B1A6940A2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8302594" y="3948788"/>
              <a:ext cx="500400" cy="500400"/>
            </a:xfrm>
            <a:prstGeom prst="rect">
              <a:avLst/>
            </a:prstGeom>
          </p:spPr>
        </p:pic>
        <p:pic>
          <p:nvPicPr>
            <p:cNvPr id="133" name="圖片 132">
              <a:extLst>
                <a:ext uri="{FF2B5EF4-FFF2-40B4-BE49-F238E27FC236}">
                  <a16:creationId xmlns:a16="http://schemas.microsoft.com/office/drawing/2014/main" id="{D0C0D242-5876-4E73-857A-A8A41FC84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7148571" y="4542071"/>
              <a:ext cx="500400" cy="500400"/>
            </a:xfrm>
            <a:prstGeom prst="rect">
              <a:avLst/>
            </a:prstGeom>
          </p:spPr>
        </p:pic>
        <p:pic>
          <p:nvPicPr>
            <p:cNvPr id="134" name="圖片 133">
              <a:extLst>
                <a:ext uri="{FF2B5EF4-FFF2-40B4-BE49-F238E27FC236}">
                  <a16:creationId xmlns:a16="http://schemas.microsoft.com/office/drawing/2014/main" id="{7FA28C6F-C898-4B10-AD3C-4A04BA916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6550841" y="4547564"/>
              <a:ext cx="500400" cy="500400"/>
            </a:xfrm>
            <a:prstGeom prst="rect">
              <a:avLst/>
            </a:prstGeom>
          </p:spPr>
        </p:pic>
        <p:sp>
          <p:nvSpPr>
            <p:cNvPr id="136" name="矩形: 圓角 135">
              <a:extLst>
                <a:ext uri="{FF2B5EF4-FFF2-40B4-BE49-F238E27FC236}">
                  <a16:creationId xmlns:a16="http://schemas.microsoft.com/office/drawing/2014/main" id="{5C7A115D-38F5-4FAA-8ABC-965D2E932834}"/>
                </a:ext>
              </a:extLst>
            </p:cNvPr>
            <p:cNvSpPr/>
            <p:nvPr/>
          </p:nvSpPr>
          <p:spPr>
            <a:xfrm>
              <a:off x="6339598" y="658037"/>
              <a:ext cx="2618745" cy="4642997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E15642AA-25EF-4A4E-BF44-14E9515FB67F}"/>
                </a:ext>
              </a:extLst>
            </p:cNvPr>
            <p:cNvSpPr txBox="1"/>
            <p:nvPr/>
          </p:nvSpPr>
          <p:spPr>
            <a:xfrm>
              <a:off x="7019183" y="658037"/>
              <a:ext cx="140978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>
                  <a:latin typeface="Cambria" panose="02040503050406030204" pitchFamily="18" charset="0"/>
                  <a:ea typeface="Cambria" panose="02040503050406030204" pitchFamily="18" charset="0"/>
                </a:rPr>
                <a:t>&lt; Left, Heel, Sandal&gt;</a:t>
              </a:r>
              <a:endParaRPr lang="zh-TW" altLang="en-US" sz="1100" dirty="0">
                <a:latin typeface="Cambria" panose="020405030504060302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18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6D267534-325E-4429-B77A-0D77260F3C70}"/>
              </a:ext>
            </a:extLst>
          </p:cNvPr>
          <p:cNvGrpSpPr/>
          <p:nvPr/>
        </p:nvGrpSpPr>
        <p:grpSpPr>
          <a:xfrm>
            <a:off x="995875" y="1962071"/>
            <a:ext cx="9103622" cy="3442135"/>
            <a:chOff x="995872" y="1962070"/>
            <a:chExt cx="8274067" cy="2971001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A949D62-40FC-4272-BD09-002D5C540648}"/>
                </a:ext>
              </a:extLst>
            </p:cNvPr>
            <p:cNvSpPr/>
            <p:nvPr/>
          </p:nvSpPr>
          <p:spPr>
            <a:xfrm>
              <a:off x="2016000" y="2516119"/>
              <a:ext cx="4500000" cy="225748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A44ABFF9-5897-480A-9FED-2B15D4AFE41A}"/>
                    </a:ext>
                  </a:extLst>
                </p:cNvPr>
                <p:cNvSpPr txBox="1"/>
                <p:nvPr/>
              </p:nvSpPr>
              <p:spPr>
                <a:xfrm>
                  <a:off x="3153314" y="1962070"/>
                  <a:ext cx="2286481" cy="30790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sz="140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1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140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TW" altLang="en-US" sz="1401" dirty="0">
                      <a:latin typeface="Cambria Math" panose="02040503050406030204" pitchFamily="18" charset="0"/>
                      <a:ea typeface="新細明體"/>
                      <a:cs typeface="Calibri" panose="020F0502020204030204"/>
                    </a:rPr>
                    <a:t> (</a:t>
                  </a:r>
                  <a:r>
                    <a:rPr lang="en-US" altLang="zh-TW" sz="1401" dirty="0">
                      <a:latin typeface="Cambria Math" panose="02040503050406030204" pitchFamily="18" charset="0"/>
                      <a:ea typeface="新細明體"/>
                      <a:cs typeface="Calibri" panose="020F0502020204030204"/>
                    </a:rPr>
                    <a:t>Animal</a:t>
                  </a:r>
                  <a:r>
                    <a:rPr lang="zh-TW" altLang="en-US" sz="1401" dirty="0">
                      <a:latin typeface="Cambria Math" panose="02040503050406030204" pitchFamily="18" charset="0"/>
                      <a:ea typeface="新細明體"/>
                      <a:cs typeface="Calibri" panose="020F0502020204030204"/>
                    </a:rPr>
                    <a:t>) </a:t>
                  </a: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A44ABFF9-5897-480A-9FED-2B15D4AFE4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3314" y="1962070"/>
                  <a:ext cx="2286481" cy="307905"/>
                </a:xfrm>
                <a:prstGeom prst="rect">
                  <a:avLst/>
                </a:prstGeom>
                <a:blipFill>
                  <a:blip r:embed="rId3"/>
                  <a:stretch>
                    <a:fillRect t="-6000" b="-2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DFFCE5CF-AE5F-4245-BD00-2DE2ED196BE6}"/>
                    </a:ext>
                  </a:extLst>
                </p:cNvPr>
                <p:cNvSpPr txBox="1"/>
                <p:nvPr/>
              </p:nvSpPr>
              <p:spPr>
                <a:xfrm rot="16200000">
                  <a:off x="37540" y="3552048"/>
                  <a:ext cx="2454140" cy="307905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zh-TW" altLang="en-US" sz="140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401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zh-TW" altLang="en-US" sz="140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TW" altLang="en-US" sz="1401" dirty="0">
                      <a:latin typeface="Cambria Math" panose="02040503050406030204" pitchFamily="18" charset="0"/>
                      <a:ea typeface="新細明體"/>
                      <a:cs typeface="Calibri"/>
                    </a:rPr>
                    <a:t>  (</a:t>
                  </a:r>
                  <a:r>
                    <a:rPr lang="en-US" altLang="zh-TW" sz="1401" dirty="0">
                      <a:latin typeface="Cambria Math" panose="02040503050406030204" pitchFamily="18" charset="0"/>
                      <a:ea typeface="新細明體"/>
                      <a:cs typeface="Calibri"/>
                    </a:rPr>
                    <a:t>Color</a:t>
                  </a:r>
                  <a:r>
                    <a:rPr lang="zh-TW" altLang="en-US" sz="1401" dirty="0">
                      <a:latin typeface="Cambria Math" panose="02040503050406030204" pitchFamily="18" charset="0"/>
                      <a:ea typeface="新細明體"/>
                      <a:cs typeface="Calibri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DFFCE5CF-AE5F-4245-BD00-2DE2ED196B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7540" y="3552048"/>
                  <a:ext cx="2454140" cy="307905"/>
                </a:xfrm>
                <a:prstGeom prst="rect">
                  <a:avLst/>
                </a:prstGeom>
                <a:blipFill>
                  <a:blip r:embed="rId4"/>
                  <a:stretch>
                    <a:fillRect l="-3922" r="-1764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DD4BD69-9848-4DE5-84CC-3CA1357F3DBE}"/>
                </a:ext>
              </a:extLst>
            </p:cNvPr>
            <p:cNvSpPr txBox="1"/>
            <p:nvPr/>
          </p:nvSpPr>
          <p:spPr>
            <a:xfrm>
              <a:off x="2087856" y="2274181"/>
              <a:ext cx="70617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TW" altLang="en-US" sz="1200" dirty="0">
                  <a:latin typeface="Cambria" panose="02040503050406030204" pitchFamily="18" charset="0"/>
                  <a:ea typeface="新細明體"/>
                  <a:cs typeface="Calibri"/>
                </a:rPr>
                <a:t>Dog</a:t>
              </a:r>
              <a:endParaRPr lang="zh-TW" altLang="en-US" sz="1200" dirty="0">
                <a:latin typeface="Cambria" panose="02040503050406030204" pitchFamily="18" charset="0"/>
                <a:cs typeface="Calibri" panose="020F0502020204030204"/>
              </a:endParaRPr>
            </a:p>
          </p:txBody>
        </p: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877F1759-30BA-4539-B383-96689CCE0BCA}"/>
                </a:ext>
              </a:extLst>
            </p:cNvPr>
            <p:cNvSpPr txBox="1"/>
            <p:nvPr/>
          </p:nvSpPr>
          <p:spPr>
            <a:xfrm>
              <a:off x="2998929" y="2274181"/>
              <a:ext cx="70617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TW" altLang="en-US" sz="1200" dirty="0">
                  <a:latin typeface="Cambria" panose="02040503050406030204" pitchFamily="18" charset="0"/>
                  <a:ea typeface="新細明體"/>
                  <a:cs typeface="Calibri" panose="020F0502020204030204"/>
                </a:rPr>
                <a:t>Cat</a:t>
              </a:r>
            </a:p>
          </p:txBody>
        </p: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96D9DA53-ADD1-4ECD-903A-3084B4FE494E}"/>
                </a:ext>
              </a:extLst>
            </p:cNvPr>
            <p:cNvSpPr txBox="1"/>
            <p:nvPr/>
          </p:nvSpPr>
          <p:spPr>
            <a:xfrm>
              <a:off x="3895199" y="2274181"/>
              <a:ext cx="75377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TW" altLang="en-US" sz="1200" dirty="0">
                  <a:latin typeface="Cambria" panose="02040503050406030204" pitchFamily="18" charset="0"/>
                  <a:ea typeface="新細明體"/>
                  <a:cs typeface="Calibri"/>
                </a:rPr>
                <a:t>Chicken</a:t>
              </a: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1EC177E1-79CB-4398-862E-5FA827385154}"/>
                </a:ext>
              </a:extLst>
            </p:cNvPr>
            <p:cNvSpPr txBox="1"/>
            <p:nvPr/>
          </p:nvSpPr>
          <p:spPr>
            <a:xfrm>
              <a:off x="4896997" y="2274181"/>
              <a:ext cx="70617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TW" altLang="en-US" sz="1200" dirty="0">
                  <a:latin typeface="Cambria" panose="02040503050406030204" pitchFamily="18" charset="0"/>
                  <a:ea typeface="新細明體"/>
                  <a:cs typeface="Calibri" panose="020F0502020204030204"/>
                </a:rPr>
                <a:t>Cow</a:t>
              </a:r>
            </a:p>
          </p:txBody>
        </p:sp>
        <p:sp>
          <p:nvSpPr>
            <p:cNvPr id="68" name="文字方塊 67">
              <a:extLst>
                <a:ext uri="{FF2B5EF4-FFF2-40B4-BE49-F238E27FC236}">
                  <a16:creationId xmlns:a16="http://schemas.microsoft.com/office/drawing/2014/main" id="{BECC499A-3151-4429-AF95-44D2BBBB08C2}"/>
                </a:ext>
              </a:extLst>
            </p:cNvPr>
            <p:cNvSpPr txBox="1"/>
            <p:nvPr/>
          </p:nvSpPr>
          <p:spPr>
            <a:xfrm>
              <a:off x="5894471" y="2274181"/>
              <a:ext cx="70617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TW" altLang="en-US" sz="1200" dirty="0">
                  <a:latin typeface="Cambria" panose="02040503050406030204" pitchFamily="18" charset="0"/>
                  <a:ea typeface="新細明體"/>
                  <a:cs typeface="Calibri" panose="020F0502020204030204"/>
                </a:rPr>
                <a:t>horse</a:t>
              </a:r>
            </a:p>
          </p:txBody>
        </p:sp>
        <p:sp>
          <p:nvSpPr>
            <p:cNvPr id="69" name="文字方塊 68">
              <a:extLst>
                <a:ext uri="{FF2B5EF4-FFF2-40B4-BE49-F238E27FC236}">
                  <a16:creationId xmlns:a16="http://schemas.microsoft.com/office/drawing/2014/main" id="{B9069FB6-5147-47D9-B07B-5AA39F76C35C}"/>
                </a:ext>
              </a:extLst>
            </p:cNvPr>
            <p:cNvSpPr txBox="1"/>
            <p:nvPr/>
          </p:nvSpPr>
          <p:spPr>
            <a:xfrm>
              <a:off x="1443104" y="2654420"/>
              <a:ext cx="70617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TW" altLang="en-US" sz="1200" dirty="0">
                  <a:latin typeface="Cambria" panose="02040503050406030204" pitchFamily="18" charset="0"/>
                  <a:ea typeface="新細明體"/>
                  <a:cs typeface="Calibri"/>
                </a:rPr>
                <a:t>Black</a:t>
              </a:r>
              <a:endParaRPr lang="zh-TW" altLang="en-US" sz="1200" dirty="0">
                <a:latin typeface="Cambria" panose="02040503050406030204" pitchFamily="18" charset="0"/>
                <a:cs typeface="Calibri" panose="020F0502020204030204"/>
              </a:endParaRPr>
            </a:p>
          </p:txBody>
        </p: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0E756611-4295-4695-B83B-36CA613CA49A}"/>
                </a:ext>
              </a:extLst>
            </p:cNvPr>
            <p:cNvSpPr txBox="1"/>
            <p:nvPr/>
          </p:nvSpPr>
          <p:spPr>
            <a:xfrm>
              <a:off x="1435558" y="3203276"/>
              <a:ext cx="70617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TW" altLang="en-US" sz="1200">
                  <a:latin typeface="Cambria" panose="02040503050406030204" pitchFamily="18" charset="0"/>
                  <a:ea typeface="新細明體"/>
                  <a:cs typeface="Calibri"/>
                </a:rPr>
                <a:t>White</a:t>
              </a:r>
              <a:endParaRPr lang="zh-TW" altLang="en-US" sz="1200">
                <a:latin typeface="Cambria" panose="02040503050406030204" pitchFamily="18" charset="0"/>
                <a:cs typeface="Calibri" panose="020F0502020204030204"/>
              </a:endParaRPr>
            </a:p>
          </p:txBody>
        </p:sp>
        <p:sp>
          <p:nvSpPr>
            <p:cNvPr id="71" name="文字方塊 70">
              <a:extLst>
                <a:ext uri="{FF2B5EF4-FFF2-40B4-BE49-F238E27FC236}">
                  <a16:creationId xmlns:a16="http://schemas.microsoft.com/office/drawing/2014/main" id="{6591F046-FE3F-46C9-BABE-414D381B3E07}"/>
                </a:ext>
              </a:extLst>
            </p:cNvPr>
            <p:cNvSpPr txBox="1"/>
            <p:nvPr/>
          </p:nvSpPr>
          <p:spPr>
            <a:xfrm>
              <a:off x="1435558" y="3752679"/>
              <a:ext cx="70617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TW" altLang="en-US" sz="1200">
                  <a:latin typeface="Cambria" panose="02040503050406030204" pitchFamily="18" charset="0"/>
                  <a:ea typeface="新細明體"/>
                  <a:cs typeface="Calibri"/>
                </a:rPr>
                <a:t>Red</a:t>
              </a:r>
              <a:endParaRPr lang="zh-TW" altLang="en-US" sz="1200">
                <a:latin typeface="Cambria" panose="02040503050406030204" pitchFamily="18" charset="0"/>
                <a:cs typeface="Calibri" panose="020F0502020204030204"/>
              </a:endParaRPr>
            </a:p>
          </p:txBody>
        </p: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80FCE281-1341-44FD-A053-CDF7F30E33DE}"/>
                </a:ext>
              </a:extLst>
            </p:cNvPr>
            <p:cNvSpPr txBox="1"/>
            <p:nvPr/>
          </p:nvSpPr>
          <p:spPr>
            <a:xfrm>
              <a:off x="1442138" y="4332974"/>
              <a:ext cx="70617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zh-TW" altLang="en-US" sz="1200">
                  <a:latin typeface="Cambria" panose="02040503050406030204" pitchFamily="18" charset="0"/>
                  <a:ea typeface="新細明體"/>
                  <a:cs typeface="Calibri"/>
                </a:rPr>
                <a:t>Yellow</a:t>
              </a:r>
              <a:endParaRPr lang="zh-TW" altLang="en-US" sz="1200">
                <a:latin typeface="Cambria" panose="02040503050406030204" pitchFamily="18" charset="0"/>
                <a:cs typeface="Calibri" panose="020F0502020204030204"/>
              </a:endParaRPr>
            </a:p>
          </p:txBody>
        </p:sp>
        <p:grpSp>
          <p:nvGrpSpPr>
            <p:cNvPr id="73" name="群組 72">
              <a:extLst>
                <a:ext uri="{FF2B5EF4-FFF2-40B4-BE49-F238E27FC236}">
                  <a16:creationId xmlns:a16="http://schemas.microsoft.com/office/drawing/2014/main" id="{450E4155-C842-4C36-970B-26F1B2453455}"/>
                </a:ext>
              </a:extLst>
            </p:cNvPr>
            <p:cNvGrpSpPr/>
            <p:nvPr/>
          </p:nvGrpSpPr>
          <p:grpSpPr>
            <a:xfrm>
              <a:off x="3087772" y="2608820"/>
              <a:ext cx="422569" cy="376731"/>
              <a:chOff x="3372914" y="2213492"/>
              <a:chExt cx="506153" cy="451248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60A8CEC6-F328-4E52-B614-A96357ED49BB}"/>
                  </a:ext>
                </a:extLst>
              </p:cNvPr>
              <p:cNvSpPr/>
              <p:nvPr/>
            </p:nvSpPr>
            <p:spPr>
              <a:xfrm>
                <a:off x="3372914" y="2216247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dirty="0"/>
              </a:p>
            </p:txBody>
          </p:sp>
          <p:pic>
            <p:nvPicPr>
              <p:cNvPr id="75" name="圖形 74" descr="貓 以實心填滿">
                <a:extLst>
                  <a:ext uri="{FF2B5EF4-FFF2-40B4-BE49-F238E27FC236}">
                    <a16:creationId xmlns:a16="http://schemas.microsoft.com/office/drawing/2014/main" id="{47BCF300-B10D-4A84-AE37-EC2D18E1AB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388680" y="2213492"/>
                <a:ext cx="470474" cy="446132"/>
              </a:xfrm>
              <a:prstGeom prst="rect">
                <a:avLst/>
              </a:prstGeom>
            </p:spPr>
          </p:pic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A90ED2A7-4D61-41A5-9F85-DD102507AA86}"/>
                </a:ext>
              </a:extLst>
            </p:cNvPr>
            <p:cNvGrpSpPr/>
            <p:nvPr/>
          </p:nvGrpSpPr>
          <p:grpSpPr>
            <a:xfrm>
              <a:off x="3087772" y="3162965"/>
              <a:ext cx="422569" cy="376731"/>
              <a:chOff x="3372914" y="2862626"/>
              <a:chExt cx="506153" cy="451248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51C2F8D4-3454-493D-A1BC-783623F60100}"/>
                  </a:ext>
                </a:extLst>
              </p:cNvPr>
              <p:cNvSpPr/>
              <p:nvPr/>
            </p:nvSpPr>
            <p:spPr>
              <a:xfrm>
                <a:off x="3372914" y="2865381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pic>
            <p:nvPicPr>
              <p:cNvPr id="78" name="圖形 77" descr="貓 以實心填滿">
                <a:extLst>
                  <a:ext uri="{FF2B5EF4-FFF2-40B4-BE49-F238E27FC236}">
                    <a16:creationId xmlns:a16="http://schemas.microsoft.com/office/drawing/2014/main" id="{2AFA42C1-2EC5-47A7-886F-4CEA000663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388680" y="2862626"/>
                <a:ext cx="470474" cy="446132"/>
              </a:xfrm>
              <a:prstGeom prst="rect">
                <a:avLst/>
              </a:prstGeom>
            </p:spPr>
          </p:pic>
        </p:grpSp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264E9EF3-B07B-4CBA-B6C4-2C3465A0F088}"/>
                </a:ext>
              </a:extLst>
            </p:cNvPr>
            <p:cNvGrpSpPr/>
            <p:nvPr/>
          </p:nvGrpSpPr>
          <p:grpSpPr>
            <a:xfrm>
              <a:off x="3087772" y="3710550"/>
              <a:ext cx="422569" cy="376730"/>
              <a:chOff x="3372914" y="3511761"/>
              <a:chExt cx="506153" cy="451247"/>
            </a:xfrm>
          </p:grpSpPr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664D1890-A592-456F-BF1A-72576CCE2BC6}"/>
                  </a:ext>
                </a:extLst>
              </p:cNvPr>
              <p:cNvSpPr/>
              <p:nvPr/>
            </p:nvSpPr>
            <p:spPr>
              <a:xfrm>
                <a:off x="3372914" y="3514515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dirty="0"/>
              </a:p>
            </p:txBody>
          </p:sp>
          <p:pic>
            <p:nvPicPr>
              <p:cNvPr id="81" name="圖形 80" descr="貓 以實心填滿">
                <a:extLst>
                  <a:ext uri="{FF2B5EF4-FFF2-40B4-BE49-F238E27FC236}">
                    <a16:creationId xmlns:a16="http://schemas.microsoft.com/office/drawing/2014/main" id="{94230E29-2F63-4064-BC05-C9733AD09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388680" y="3511761"/>
                <a:ext cx="470474" cy="446132"/>
              </a:xfrm>
              <a:prstGeom prst="rect">
                <a:avLst/>
              </a:prstGeom>
            </p:spPr>
          </p:pic>
        </p:grpSp>
        <p:grpSp>
          <p:nvGrpSpPr>
            <p:cNvPr id="82" name="群組 81">
              <a:extLst>
                <a:ext uri="{FF2B5EF4-FFF2-40B4-BE49-F238E27FC236}">
                  <a16:creationId xmlns:a16="http://schemas.microsoft.com/office/drawing/2014/main" id="{5E61A24B-819B-425D-BA35-3147961CAF6D}"/>
                </a:ext>
              </a:extLst>
            </p:cNvPr>
            <p:cNvGrpSpPr/>
            <p:nvPr/>
          </p:nvGrpSpPr>
          <p:grpSpPr>
            <a:xfrm>
              <a:off x="3087772" y="4296116"/>
              <a:ext cx="422569" cy="376728"/>
              <a:chOff x="3372914" y="4163650"/>
              <a:chExt cx="506153" cy="451245"/>
            </a:xfrm>
          </p:grpSpPr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8F948E6B-C6EA-4498-A999-724E47142ABF}"/>
                  </a:ext>
                </a:extLst>
              </p:cNvPr>
              <p:cNvSpPr/>
              <p:nvPr/>
            </p:nvSpPr>
            <p:spPr>
              <a:xfrm>
                <a:off x="3372914" y="4163650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pic>
            <p:nvPicPr>
              <p:cNvPr id="84" name="圖形 83" descr="貓 以實心填滿">
                <a:extLst>
                  <a:ext uri="{FF2B5EF4-FFF2-40B4-BE49-F238E27FC236}">
                    <a16:creationId xmlns:a16="http://schemas.microsoft.com/office/drawing/2014/main" id="{673E905F-67A5-4676-999F-ECCA41D7AD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388680" y="4168763"/>
                <a:ext cx="470474" cy="446132"/>
              </a:xfrm>
              <a:prstGeom prst="rect">
                <a:avLst/>
              </a:prstGeom>
            </p:spPr>
          </p:pic>
        </p:grpSp>
        <p:grpSp>
          <p:nvGrpSpPr>
            <p:cNvPr id="85" name="群組 84">
              <a:extLst>
                <a:ext uri="{FF2B5EF4-FFF2-40B4-BE49-F238E27FC236}">
                  <a16:creationId xmlns:a16="http://schemas.microsoft.com/office/drawing/2014/main" id="{FF548D3A-55EA-49D0-832D-7D9038C13BF1}"/>
                </a:ext>
              </a:extLst>
            </p:cNvPr>
            <p:cNvGrpSpPr/>
            <p:nvPr/>
          </p:nvGrpSpPr>
          <p:grpSpPr>
            <a:xfrm>
              <a:off x="5992848" y="2609744"/>
              <a:ext cx="422569" cy="374431"/>
              <a:chOff x="6360048" y="2239852"/>
              <a:chExt cx="506153" cy="448493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C5EC0AFB-EB44-4607-A85D-8F4603CFDCBC}"/>
                  </a:ext>
                </a:extLst>
              </p:cNvPr>
              <p:cNvSpPr/>
              <p:nvPr/>
            </p:nvSpPr>
            <p:spPr>
              <a:xfrm>
                <a:off x="6360048" y="2239852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dirty="0"/>
              </a:p>
            </p:txBody>
          </p:sp>
          <p:pic>
            <p:nvPicPr>
              <p:cNvPr id="87" name="圖形 86" descr="馬 以實心填滿">
                <a:extLst>
                  <a:ext uri="{FF2B5EF4-FFF2-40B4-BE49-F238E27FC236}">
                    <a16:creationId xmlns:a16="http://schemas.microsoft.com/office/drawing/2014/main" id="{37C60C14-85C4-4C7F-B10D-B57635B896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6400707" y="2252835"/>
                <a:ext cx="449729" cy="418593"/>
              </a:xfrm>
              <a:prstGeom prst="rect">
                <a:avLst/>
              </a:prstGeom>
            </p:spPr>
          </p:pic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E1AE8033-93B2-4BEC-A1BE-6766C96171EF}"/>
                </a:ext>
              </a:extLst>
            </p:cNvPr>
            <p:cNvGrpSpPr/>
            <p:nvPr/>
          </p:nvGrpSpPr>
          <p:grpSpPr>
            <a:xfrm>
              <a:off x="5992848" y="3163889"/>
              <a:ext cx="422569" cy="374431"/>
              <a:chOff x="6360048" y="2888986"/>
              <a:chExt cx="506153" cy="448493"/>
            </a:xfrm>
          </p:grpSpPr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F918BD6C-2E9D-4BD7-ABD9-FD0CF4A1EDCF}"/>
                  </a:ext>
                </a:extLst>
              </p:cNvPr>
              <p:cNvSpPr/>
              <p:nvPr/>
            </p:nvSpPr>
            <p:spPr>
              <a:xfrm>
                <a:off x="6360048" y="2888986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pic>
            <p:nvPicPr>
              <p:cNvPr id="90" name="圖形 89" descr="馬 以實心填滿">
                <a:extLst>
                  <a:ext uri="{FF2B5EF4-FFF2-40B4-BE49-F238E27FC236}">
                    <a16:creationId xmlns:a16="http://schemas.microsoft.com/office/drawing/2014/main" id="{66797F16-9B89-4592-AAE1-C91DB5439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6400707" y="2909838"/>
                <a:ext cx="449729" cy="418593"/>
              </a:xfrm>
              <a:prstGeom prst="rect">
                <a:avLst/>
              </a:prstGeom>
            </p:spPr>
          </p:pic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5DA1DDA9-251C-4A6D-842B-DE196E40677D}"/>
                </a:ext>
              </a:extLst>
            </p:cNvPr>
            <p:cNvGrpSpPr/>
            <p:nvPr/>
          </p:nvGrpSpPr>
          <p:grpSpPr>
            <a:xfrm>
              <a:off x="5992848" y="3710970"/>
              <a:ext cx="422569" cy="375679"/>
              <a:chOff x="6360048" y="3538120"/>
              <a:chExt cx="506153" cy="455182"/>
            </a:xfrm>
          </p:grpSpPr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78D75436-BABA-4683-903B-8B3B2AECFC6A}"/>
                  </a:ext>
                </a:extLst>
              </p:cNvPr>
              <p:cNvSpPr/>
              <p:nvPr/>
            </p:nvSpPr>
            <p:spPr>
              <a:xfrm>
                <a:off x="6360048" y="3538120"/>
                <a:ext cx="506153" cy="45518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dirty="0"/>
              </a:p>
            </p:txBody>
          </p:sp>
          <p:pic>
            <p:nvPicPr>
              <p:cNvPr id="93" name="圖形 92" descr="馬 以實心填滿">
                <a:extLst>
                  <a:ext uri="{FF2B5EF4-FFF2-40B4-BE49-F238E27FC236}">
                    <a16:creationId xmlns:a16="http://schemas.microsoft.com/office/drawing/2014/main" id="{1F8F62AF-ED29-4E8E-946F-BE1A6B94FE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400707" y="3547170"/>
                <a:ext cx="449729" cy="418593"/>
              </a:xfrm>
              <a:prstGeom prst="rect">
                <a:avLst/>
              </a:prstGeom>
            </p:spPr>
          </p:pic>
        </p:grpSp>
        <p:grpSp>
          <p:nvGrpSpPr>
            <p:cNvPr id="94" name="群組 93">
              <a:extLst>
                <a:ext uri="{FF2B5EF4-FFF2-40B4-BE49-F238E27FC236}">
                  <a16:creationId xmlns:a16="http://schemas.microsoft.com/office/drawing/2014/main" id="{30DBCD27-578D-4EEA-B084-DDEDC7417B45}"/>
                </a:ext>
              </a:extLst>
            </p:cNvPr>
            <p:cNvGrpSpPr/>
            <p:nvPr/>
          </p:nvGrpSpPr>
          <p:grpSpPr>
            <a:xfrm>
              <a:off x="5992848" y="4297037"/>
              <a:ext cx="422569" cy="374431"/>
              <a:chOff x="6360048" y="4187255"/>
              <a:chExt cx="506153" cy="448493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83D8828D-C96B-496C-ACEF-57DA3D0DA311}"/>
                  </a:ext>
                </a:extLst>
              </p:cNvPr>
              <p:cNvSpPr/>
              <p:nvPr/>
            </p:nvSpPr>
            <p:spPr>
              <a:xfrm>
                <a:off x="6360048" y="4187255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dirty="0"/>
              </a:p>
            </p:txBody>
          </p:sp>
          <p:pic>
            <p:nvPicPr>
              <p:cNvPr id="96" name="圖形 95" descr="馬 以實心填滿">
                <a:extLst>
                  <a:ext uri="{FF2B5EF4-FFF2-40B4-BE49-F238E27FC236}">
                    <a16:creationId xmlns:a16="http://schemas.microsoft.com/office/drawing/2014/main" id="{D28B2460-C15C-49F5-A43A-8DCD0BBE5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6400707" y="4192370"/>
                <a:ext cx="449729" cy="418593"/>
              </a:xfrm>
              <a:prstGeom prst="rect">
                <a:avLst/>
              </a:prstGeom>
            </p:spPr>
          </p:pic>
        </p:grpSp>
        <p:grpSp>
          <p:nvGrpSpPr>
            <p:cNvPr id="97" name="群組 96">
              <a:extLst>
                <a:ext uri="{FF2B5EF4-FFF2-40B4-BE49-F238E27FC236}">
                  <a16:creationId xmlns:a16="http://schemas.microsoft.com/office/drawing/2014/main" id="{0942287A-BAF6-4C3F-BFF3-F001DF798D45}"/>
                </a:ext>
              </a:extLst>
            </p:cNvPr>
            <p:cNvGrpSpPr/>
            <p:nvPr/>
          </p:nvGrpSpPr>
          <p:grpSpPr>
            <a:xfrm>
              <a:off x="5021384" y="3163889"/>
              <a:ext cx="422569" cy="374431"/>
              <a:chOff x="5351892" y="2914732"/>
              <a:chExt cx="506153" cy="448493"/>
            </a:xfrm>
          </p:grpSpPr>
          <p:pic>
            <p:nvPicPr>
              <p:cNvPr id="98" name="圖形 97" descr="乳牛 以實心填滿">
                <a:extLst>
                  <a:ext uri="{FF2B5EF4-FFF2-40B4-BE49-F238E27FC236}">
                    <a16:creationId xmlns:a16="http://schemas.microsoft.com/office/drawing/2014/main" id="{ACCBD029-7AAE-4B13-8EA8-DD662D87E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5385081" y="2919672"/>
                <a:ext cx="458028" cy="442198"/>
              </a:xfrm>
              <a:prstGeom prst="rect">
                <a:avLst/>
              </a:prstGeom>
            </p:spPr>
          </p:pic>
          <p:sp>
            <p:nvSpPr>
              <p:cNvPr id="99" name="矩形 98">
                <a:extLst>
                  <a:ext uri="{FF2B5EF4-FFF2-40B4-BE49-F238E27FC236}">
                    <a16:creationId xmlns:a16="http://schemas.microsoft.com/office/drawing/2014/main" id="{7F49080E-9FFC-44AF-B352-990EFCD552EF}"/>
                  </a:ext>
                </a:extLst>
              </p:cNvPr>
              <p:cNvSpPr/>
              <p:nvPr/>
            </p:nvSpPr>
            <p:spPr>
              <a:xfrm>
                <a:off x="5351892" y="2914732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grpSp>
          <p:nvGrpSpPr>
            <p:cNvPr id="100" name="群組 99">
              <a:extLst>
                <a:ext uri="{FF2B5EF4-FFF2-40B4-BE49-F238E27FC236}">
                  <a16:creationId xmlns:a16="http://schemas.microsoft.com/office/drawing/2014/main" id="{FF548544-4AF8-4068-B385-555495FA7508}"/>
                </a:ext>
              </a:extLst>
            </p:cNvPr>
            <p:cNvGrpSpPr/>
            <p:nvPr/>
          </p:nvGrpSpPr>
          <p:grpSpPr>
            <a:xfrm>
              <a:off x="5021384" y="2609744"/>
              <a:ext cx="422569" cy="374431"/>
              <a:chOff x="5394883" y="2224220"/>
              <a:chExt cx="506153" cy="448493"/>
            </a:xfrm>
          </p:grpSpPr>
          <p:pic>
            <p:nvPicPr>
              <p:cNvPr id="101" name="圖形 100" descr="乳牛 以實心填滿">
                <a:extLst>
                  <a:ext uri="{FF2B5EF4-FFF2-40B4-BE49-F238E27FC236}">
                    <a16:creationId xmlns:a16="http://schemas.microsoft.com/office/drawing/2014/main" id="{DAB48EE6-273F-4DFF-8B9D-B38110BFE9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5427012" y="2229228"/>
                <a:ext cx="458028" cy="442198"/>
              </a:xfrm>
              <a:prstGeom prst="rect">
                <a:avLst/>
              </a:prstGeom>
            </p:spPr>
          </p:pic>
          <p:sp>
            <p:nvSpPr>
              <p:cNvPr id="102" name="矩形 101">
                <a:extLst>
                  <a:ext uri="{FF2B5EF4-FFF2-40B4-BE49-F238E27FC236}">
                    <a16:creationId xmlns:a16="http://schemas.microsoft.com/office/drawing/2014/main" id="{4FA81977-AD7E-45D4-A5A0-C8B331830654}"/>
                  </a:ext>
                </a:extLst>
              </p:cNvPr>
              <p:cNvSpPr/>
              <p:nvPr/>
            </p:nvSpPr>
            <p:spPr>
              <a:xfrm>
                <a:off x="5394883" y="2224220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dirty="0"/>
              </a:p>
            </p:txBody>
          </p:sp>
        </p:grpSp>
        <p:grpSp>
          <p:nvGrpSpPr>
            <p:cNvPr id="103" name="群組 102">
              <a:extLst>
                <a:ext uri="{FF2B5EF4-FFF2-40B4-BE49-F238E27FC236}">
                  <a16:creationId xmlns:a16="http://schemas.microsoft.com/office/drawing/2014/main" id="{8251ED6F-9DDE-4049-898C-B19B18458550}"/>
                </a:ext>
              </a:extLst>
            </p:cNvPr>
            <p:cNvGrpSpPr/>
            <p:nvPr/>
          </p:nvGrpSpPr>
          <p:grpSpPr>
            <a:xfrm>
              <a:off x="5021384" y="3711472"/>
              <a:ext cx="422569" cy="374431"/>
              <a:chOff x="5357744" y="3547059"/>
              <a:chExt cx="506153" cy="448493"/>
            </a:xfrm>
          </p:grpSpPr>
          <p:pic>
            <p:nvPicPr>
              <p:cNvPr id="104" name="圖形 103" descr="問號 以實心填滿">
                <a:extLst>
                  <a:ext uri="{FF2B5EF4-FFF2-40B4-BE49-F238E27FC236}">
                    <a16:creationId xmlns:a16="http://schemas.microsoft.com/office/drawing/2014/main" id="{53D4FEAF-7638-44DF-8561-3F767E2081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5363209" y="3553522"/>
                <a:ext cx="468496" cy="422527"/>
              </a:xfrm>
              <a:prstGeom prst="rect">
                <a:avLst/>
              </a:prstGeom>
            </p:spPr>
          </p:pic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1E7E9B4B-B3D6-4D59-88BD-3C6CAB0F4229}"/>
                  </a:ext>
                </a:extLst>
              </p:cNvPr>
              <p:cNvSpPr/>
              <p:nvPr/>
            </p:nvSpPr>
            <p:spPr>
              <a:xfrm>
                <a:off x="5357744" y="3547059"/>
                <a:ext cx="506153" cy="448493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grpSp>
          <p:nvGrpSpPr>
            <p:cNvPr id="106" name="群組 105">
              <a:extLst>
                <a:ext uri="{FF2B5EF4-FFF2-40B4-BE49-F238E27FC236}">
                  <a16:creationId xmlns:a16="http://schemas.microsoft.com/office/drawing/2014/main" id="{08A09A76-2D55-429B-A476-81F84C370065}"/>
                </a:ext>
              </a:extLst>
            </p:cNvPr>
            <p:cNvGrpSpPr/>
            <p:nvPr/>
          </p:nvGrpSpPr>
          <p:grpSpPr>
            <a:xfrm>
              <a:off x="5021384" y="4284258"/>
              <a:ext cx="422569" cy="406290"/>
              <a:chOff x="5353552" y="4143979"/>
              <a:chExt cx="506153" cy="486654"/>
            </a:xfrm>
          </p:grpSpPr>
          <p:pic>
            <p:nvPicPr>
              <p:cNvPr id="107" name="圖形 106" descr="乳牛 以實心填滿">
                <a:extLst>
                  <a:ext uri="{FF2B5EF4-FFF2-40B4-BE49-F238E27FC236}">
                    <a16:creationId xmlns:a16="http://schemas.microsoft.com/office/drawing/2014/main" id="{0173372F-3F01-4E62-B66A-2F892404F9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5396697" y="4188435"/>
                <a:ext cx="458028" cy="442198"/>
              </a:xfrm>
              <a:prstGeom prst="rect">
                <a:avLst/>
              </a:prstGeom>
            </p:spPr>
          </p:pic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4559BA65-EFBA-4AE9-8794-213605FF8CB6}"/>
                  </a:ext>
                </a:extLst>
              </p:cNvPr>
              <p:cNvSpPr/>
              <p:nvPr/>
            </p:nvSpPr>
            <p:spPr>
              <a:xfrm>
                <a:off x="5353552" y="4143979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grpSp>
          <p:nvGrpSpPr>
            <p:cNvPr id="109" name="群組 108">
              <a:extLst>
                <a:ext uri="{FF2B5EF4-FFF2-40B4-BE49-F238E27FC236}">
                  <a16:creationId xmlns:a16="http://schemas.microsoft.com/office/drawing/2014/main" id="{162ED181-5E04-4F9F-A5A5-D95F66CF938E}"/>
                </a:ext>
              </a:extLst>
            </p:cNvPr>
            <p:cNvGrpSpPr/>
            <p:nvPr/>
          </p:nvGrpSpPr>
          <p:grpSpPr>
            <a:xfrm>
              <a:off x="4036459" y="2606599"/>
              <a:ext cx="422569" cy="382272"/>
              <a:chOff x="4362625" y="2229280"/>
              <a:chExt cx="506153" cy="457885"/>
            </a:xfrm>
          </p:grpSpPr>
          <p:pic>
            <p:nvPicPr>
              <p:cNvPr id="110" name="圖形 109" descr="公雞 以實心填滿">
                <a:extLst>
                  <a:ext uri="{FF2B5EF4-FFF2-40B4-BE49-F238E27FC236}">
                    <a16:creationId xmlns:a16="http://schemas.microsoft.com/office/drawing/2014/main" id="{B479CE88-DA37-41EB-B664-58DAF602E6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>
                <a:extLs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tretch>
                <a:fillRect/>
              </a:stretch>
            </p:blipFill>
            <p:spPr>
              <a:xfrm>
                <a:off x="4380242" y="2241032"/>
                <a:ext cx="470475" cy="446133"/>
              </a:xfrm>
              <a:prstGeom prst="rect">
                <a:avLst/>
              </a:prstGeom>
            </p:spPr>
          </p:pic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397E1781-5053-460F-86E5-8DCBC2C58C60}"/>
                  </a:ext>
                </a:extLst>
              </p:cNvPr>
              <p:cNvSpPr/>
              <p:nvPr/>
            </p:nvSpPr>
            <p:spPr>
              <a:xfrm>
                <a:off x="4362625" y="2229280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grpSp>
          <p:nvGrpSpPr>
            <p:cNvPr id="112" name="群組 111">
              <a:extLst>
                <a:ext uri="{FF2B5EF4-FFF2-40B4-BE49-F238E27FC236}">
                  <a16:creationId xmlns:a16="http://schemas.microsoft.com/office/drawing/2014/main" id="{5DFA645F-3606-47BE-A7F8-BD413C140CDF}"/>
                </a:ext>
              </a:extLst>
            </p:cNvPr>
            <p:cNvGrpSpPr/>
            <p:nvPr/>
          </p:nvGrpSpPr>
          <p:grpSpPr>
            <a:xfrm>
              <a:off x="4036459" y="3158093"/>
              <a:ext cx="422569" cy="388882"/>
              <a:chOff x="4357691" y="2870496"/>
              <a:chExt cx="506153" cy="465803"/>
            </a:xfrm>
          </p:grpSpPr>
          <p:pic>
            <p:nvPicPr>
              <p:cNvPr id="113" name="圖形 112" descr="公雞 以實心填滿">
                <a:extLst>
                  <a:ext uri="{FF2B5EF4-FFF2-40B4-BE49-F238E27FC236}">
                    <a16:creationId xmlns:a16="http://schemas.microsoft.com/office/drawing/2014/main" id="{24983F20-8769-4B0B-82FF-4A38A2636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>
                <a:extLs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tretch>
                <a:fillRect/>
              </a:stretch>
            </p:blipFill>
            <p:spPr>
              <a:xfrm>
                <a:off x="4380242" y="2890166"/>
                <a:ext cx="470475" cy="446133"/>
              </a:xfrm>
              <a:prstGeom prst="rect">
                <a:avLst/>
              </a:prstGeom>
            </p:spPr>
          </p:pic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94076E3B-D7FF-4EB4-A0AE-CF2FC679081B}"/>
                  </a:ext>
                </a:extLst>
              </p:cNvPr>
              <p:cNvSpPr/>
              <p:nvPr/>
            </p:nvSpPr>
            <p:spPr>
              <a:xfrm>
                <a:off x="4357691" y="2870496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grpSp>
          <p:nvGrpSpPr>
            <p:cNvPr id="115" name="群組 114">
              <a:extLst>
                <a:ext uri="{FF2B5EF4-FFF2-40B4-BE49-F238E27FC236}">
                  <a16:creationId xmlns:a16="http://schemas.microsoft.com/office/drawing/2014/main" id="{C78D0F53-A1F6-446D-AF3C-AA9E92E07488}"/>
                </a:ext>
              </a:extLst>
            </p:cNvPr>
            <p:cNvGrpSpPr/>
            <p:nvPr/>
          </p:nvGrpSpPr>
          <p:grpSpPr>
            <a:xfrm>
              <a:off x="4036459" y="3708475"/>
              <a:ext cx="422569" cy="381902"/>
              <a:chOff x="4356959" y="3520123"/>
              <a:chExt cx="506153" cy="457442"/>
            </a:xfrm>
          </p:grpSpPr>
          <p:pic>
            <p:nvPicPr>
              <p:cNvPr id="116" name="圖形 115" descr="公雞 以實心填滿">
                <a:extLst>
                  <a:ext uri="{FF2B5EF4-FFF2-40B4-BE49-F238E27FC236}">
                    <a16:creationId xmlns:a16="http://schemas.microsoft.com/office/drawing/2014/main" id="{565E9A22-3C5D-4093-9728-E775A6722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tretch>
                <a:fillRect/>
              </a:stretch>
            </p:blipFill>
            <p:spPr>
              <a:xfrm>
                <a:off x="4380242" y="3531432"/>
                <a:ext cx="470475" cy="446133"/>
              </a:xfrm>
              <a:prstGeom prst="rect">
                <a:avLst/>
              </a:prstGeom>
            </p:spPr>
          </p:pic>
          <p:sp>
            <p:nvSpPr>
              <p:cNvPr id="117" name="矩形 116">
                <a:extLst>
                  <a:ext uri="{FF2B5EF4-FFF2-40B4-BE49-F238E27FC236}">
                    <a16:creationId xmlns:a16="http://schemas.microsoft.com/office/drawing/2014/main" id="{C1E2225B-9947-4F8A-B36F-956853B7BDCF}"/>
                  </a:ext>
                </a:extLst>
              </p:cNvPr>
              <p:cNvSpPr/>
              <p:nvPr/>
            </p:nvSpPr>
            <p:spPr>
              <a:xfrm>
                <a:off x="4356959" y="3520123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grpSp>
          <p:nvGrpSpPr>
            <p:cNvPr id="118" name="群組 117">
              <a:extLst>
                <a:ext uri="{FF2B5EF4-FFF2-40B4-BE49-F238E27FC236}">
                  <a16:creationId xmlns:a16="http://schemas.microsoft.com/office/drawing/2014/main" id="{C547649A-895A-4BD6-95E4-490B95AC9E4F}"/>
                </a:ext>
              </a:extLst>
            </p:cNvPr>
            <p:cNvGrpSpPr/>
            <p:nvPr/>
          </p:nvGrpSpPr>
          <p:grpSpPr>
            <a:xfrm>
              <a:off x="4036460" y="4293084"/>
              <a:ext cx="422570" cy="384286"/>
              <a:chOff x="4356959" y="4166402"/>
              <a:chExt cx="506153" cy="460297"/>
            </a:xfrm>
          </p:grpSpPr>
          <p:pic>
            <p:nvPicPr>
              <p:cNvPr id="119" name="圖形 118" descr="公雞 以實心填滿">
                <a:extLst>
                  <a:ext uri="{FF2B5EF4-FFF2-40B4-BE49-F238E27FC236}">
                    <a16:creationId xmlns:a16="http://schemas.microsoft.com/office/drawing/2014/main" id="{B6B8BEEA-3E34-48E9-ACFE-18407E147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tretch>
                <a:fillRect/>
              </a:stretch>
            </p:blipFill>
            <p:spPr>
              <a:xfrm>
                <a:off x="4380242" y="4180566"/>
                <a:ext cx="470475" cy="446133"/>
              </a:xfrm>
              <a:prstGeom prst="rect">
                <a:avLst/>
              </a:prstGeom>
            </p:spPr>
          </p:pic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99C4C15D-EB08-4B76-B6FA-9777529939D7}"/>
                  </a:ext>
                </a:extLst>
              </p:cNvPr>
              <p:cNvSpPr/>
              <p:nvPr/>
            </p:nvSpPr>
            <p:spPr>
              <a:xfrm>
                <a:off x="4356959" y="4166402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grpSp>
          <p:nvGrpSpPr>
            <p:cNvPr id="121" name="群組 120">
              <a:extLst>
                <a:ext uri="{FF2B5EF4-FFF2-40B4-BE49-F238E27FC236}">
                  <a16:creationId xmlns:a16="http://schemas.microsoft.com/office/drawing/2014/main" id="{D6723B69-F626-44E5-854A-3AC764895CBF}"/>
                </a:ext>
              </a:extLst>
            </p:cNvPr>
            <p:cNvGrpSpPr/>
            <p:nvPr/>
          </p:nvGrpSpPr>
          <p:grpSpPr>
            <a:xfrm>
              <a:off x="2152046" y="2605704"/>
              <a:ext cx="422569" cy="384502"/>
              <a:chOff x="2530321" y="2217559"/>
              <a:chExt cx="506153" cy="460556"/>
            </a:xfrm>
          </p:grpSpPr>
          <p:pic>
            <p:nvPicPr>
              <p:cNvPr id="122" name="圖形 121" descr="狗 以實心填滿">
                <a:extLst>
                  <a:ext uri="{FF2B5EF4-FFF2-40B4-BE49-F238E27FC236}">
                    <a16:creationId xmlns:a16="http://schemas.microsoft.com/office/drawing/2014/main" id="{D3909957-27A5-4775-B698-2C5B7FDC7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tretch>
                <a:fillRect/>
              </a:stretch>
            </p:blipFill>
            <p:spPr>
              <a:xfrm>
                <a:off x="2548402" y="2220180"/>
                <a:ext cx="474623" cy="457935"/>
              </a:xfrm>
              <a:prstGeom prst="rect">
                <a:avLst/>
              </a:prstGeom>
            </p:spPr>
          </p:pic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293803CA-510E-49C5-8CBA-DCD02B9C1F70}"/>
                  </a:ext>
                </a:extLst>
              </p:cNvPr>
              <p:cNvSpPr/>
              <p:nvPr/>
            </p:nvSpPr>
            <p:spPr>
              <a:xfrm>
                <a:off x="2530321" y="2217559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dirty="0"/>
              </a:p>
            </p:txBody>
          </p:sp>
        </p:grpSp>
        <p:grpSp>
          <p:nvGrpSpPr>
            <p:cNvPr id="124" name="群組 123">
              <a:extLst>
                <a:ext uri="{FF2B5EF4-FFF2-40B4-BE49-F238E27FC236}">
                  <a16:creationId xmlns:a16="http://schemas.microsoft.com/office/drawing/2014/main" id="{8E5BACFC-473F-46E3-8B07-67365F9B020B}"/>
                </a:ext>
              </a:extLst>
            </p:cNvPr>
            <p:cNvGrpSpPr/>
            <p:nvPr/>
          </p:nvGrpSpPr>
          <p:grpSpPr>
            <a:xfrm>
              <a:off x="2152046" y="3154561"/>
              <a:ext cx="422569" cy="397683"/>
              <a:chOff x="2530321" y="2858433"/>
              <a:chExt cx="506153" cy="476344"/>
            </a:xfrm>
          </p:grpSpPr>
          <p:pic>
            <p:nvPicPr>
              <p:cNvPr id="125" name="圖形 124" descr="狗 以實心填滿">
                <a:extLst>
                  <a:ext uri="{FF2B5EF4-FFF2-40B4-BE49-F238E27FC236}">
                    <a16:creationId xmlns:a16="http://schemas.microsoft.com/office/drawing/2014/main" id="{D1C855C9-7659-43C3-9EBA-B4913F37D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2546963" y="2876842"/>
                <a:ext cx="474623" cy="457935"/>
              </a:xfrm>
              <a:prstGeom prst="rect">
                <a:avLst/>
              </a:prstGeom>
            </p:spPr>
          </p:pic>
          <p:sp>
            <p:nvSpPr>
              <p:cNvPr id="126" name="矩形 125">
                <a:extLst>
                  <a:ext uri="{FF2B5EF4-FFF2-40B4-BE49-F238E27FC236}">
                    <a16:creationId xmlns:a16="http://schemas.microsoft.com/office/drawing/2014/main" id="{0E6B6DED-D414-4194-8D70-72B8BBB0D974}"/>
                  </a:ext>
                </a:extLst>
              </p:cNvPr>
              <p:cNvSpPr/>
              <p:nvPr/>
            </p:nvSpPr>
            <p:spPr>
              <a:xfrm>
                <a:off x="2530321" y="2858433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grpSp>
          <p:nvGrpSpPr>
            <p:cNvPr id="127" name="群組 126">
              <a:extLst>
                <a:ext uri="{FF2B5EF4-FFF2-40B4-BE49-F238E27FC236}">
                  <a16:creationId xmlns:a16="http://schemas.microsoft.com/office/drawing/2014/main" id="{DF9D6E90-69D8-431F-AEF8-566891A74656}"/>
                </a:ext>
              </a:extLst>
            </p:cNvPr>
            <p:cNvGrpSpPr/>
            <p:nvPr/>
          </p:nvGrpSpPr>
          <p:grpSpPr>
            <a:xfrm>
              <a:off x="2152046" y="3705999"/>
              <a:ext cx="422569" cy="388076"/>
              <a:chOff x="2530321" y="3518628"/>
              <a:chExt cx="506153" cy="464837"/>
            </a:xfrm>
          </p:grpSpPr>
          <p:pic>
            <p:nvPicPr>
              <p:cNvPr id="128" name="圖形 127" descr="狗 以實心填滿">
                <a:extLst>
                  <a:ext uri="{FF2B5EF4-FFF2-40B4-BE49-F238E27FC236}">
                    <a16:creationId xmlns:a16="http://schemas.microsoft.com/office/drawing/2014/main" id="{0D40584C-15D8-418B-B1CB-C55C116D2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2546963" y="3525530"/>
                <a:ext cx="474623" cy="457935"/>
              </a:xfrm>
              <a:prstGeom prst="rect">
                <a:avLst/>
              </a:prstGeom>
            </p:spPr>
          </p:pic>
          <p:sp>
            <p:nvSpPr>
              <p:cNvPr id="129" name="矩形 128">
                <a:extLst>
                  <a:ext uri="{FF2B5EF4-FFF2-40B4-BE49-F238E27FC236}">
                    <a16:creationId xmlns:a16="http://schemas.microsoft.com/office/drawing/2014/main" id="{7D5BFD80-B72F-47FE-8C49-1F9797EFFFA3}"/>
                  </a:ext>
                </a:extLst>
              </p:cNvPr>
              <p:cNvSpPr/>
              <p:nvPr/>
            </p:nvSpPr>
            <p:spPr>
              <a:xfrm>
                <a:off x="2530321" y="3518628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grpSp>
          <p:nvGrpSpPr>
            <p:cNvPr id="130" name="群組 129">
              <a:extLst>
                <a:ext uri="{FF2B5EF4-FFF2-40B4-BE49-F238E27FC236}">
                  <a16:creationId xmlns:a16="http://schemas.microsoft.com/office/drawing/2014/main" id="{13993978-0431-4D5A-A996-FE6394C1B7F3}"/>
                </a:ext>
              </a:extLst>
            </p:cNvPr>
            <p:cNvGrpSpPr/>
            <p:nvPr/>
          </p:nvGrpSpPr>
          <p:grpSpPr>
            <a:xfrm>
              <a:off x="2152047" y="4289294"/>
              <a:ext cx="422570" cy="393735"/>
              <a:chOff x="2555066" y="4163649"/>
              <a:chExt cx="506153" cy="471615"/>
            </a:xfrm>
          </p:grpSpPr>
          <p:pic>
            <p:nvPicPr>
              <p:cNvPr id="131" name="圖形 130" descr="狗 以實心填滿">
                <a:extLst>
                  <a:ext uri="{FF2B5EF4-FFF2-40B4-BE49-F238E27FC236}">
                    <a16:creationId xmlns:a16="http://schemas.microsoft.com/office/drawing/2014/main" id="{E8EC64B2-AE9A-4926-B267-C5ED5F9BF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>
                <a:extLs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tretch>
                <a:fillRect/>
              </a:stretch>
            </p:blipFill>
            <p:spPr>
              <a:xfrm>
                <a:off x="2570830" y="4177329"/>
                <a:ext cx="474623" cy="457935"/>
              </a:xfrm>
              <a:prstGeom prst="rect">
                <a:avLst/>
              </a:prstGeom>
            </p:spPr>
          </p:pic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7BA3FBBE-42B2-42C5-BA58-BF939D9D2E89}"/>
                  </a:ext>
                </a:extLst>
              </p:cNvPr>
              <p:cNvSpPr/>
              <p:nvPr/>
            </p:nvSpPr>
            <p:spPr>
              <a:xfrm>
                <a:off x="2555066" y="4163649"/>
                <a:ext cx="506153" cy="44849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</p:grpSp>
        <p:grpSp>
          <p:nvGrpSpPr>
            <p:cNvPr id="133" name="群組 132">
              <a:extLst>
                <a:ext uri="{FF2B5EF4-FFF2-40B4-BE49-F238E27FC236}">
                  <a16:creationId xmlns:a16="http://schemas.microsoft.com/office/drawing/2014/main" id="{E7FE9014-6CBB-48B3-8243-20F0C8FE406C}"/>
                </a:ext>
              </a:extLst>
            </p:cNvPr>
            <p:cNvGrpSpPr/>
            <p:nvPr/>
          </p:nvGrpSpPr>
          <p:grpSpPr>
            <a:xfrm>
              <a:off x="7379657" y="3928665"/>
              <a:ext cx="1639628" cy="400366"/>
              <a:chOff x="7284024" y="2612090"/>
              <a:chExt cx="1639628" cy="400366"/>
            </a:xfrm>
          </p:grpSpPr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8E0D9CA5-8165-4EE3-A155-1BEFB08B110C}"/>
                  </a:ext>
                </a:extLst>
              </p:cNvPr>
              <p:cNvSpPr/>
              <p:nvPr/>
            </p:nvSpPr>
            <p:spPr>
              <a:xfrm>
                <a:off x="7284024" y="2683064"/>
                <a:ext cx="291352" cy="25816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 dirty="0"/>
              </a:p>
            </p:txBody>
          </p:sp>
          <p:sp>
            <p:nvSpPr>
              <p:cNvPr id="135" name="文字方塊 134">
                <a:extLst>
                  <a:ext uri="{FF2B5EF4-FFF2-40B4-BE49-F238E27FC236}">
                    <a16:creationId xmlns:a16="http://schemas.microsoft.com/office/drawing/2014/main" id="{CAC4C36C-D96C-428C-9271-EDAE9573535E}"/>
                  </a:ext>
                </a:extLst>
              </p:cNvPr>
              <p:cNvSpPr txBox="1"/>
              <p:nvPr/>
            </p:nvSpPr>
            <p:spPr>
              <a:xfrm>
                <a:off x="7377150" y="2612090"/>
                <a:ext cx="1546502" cy="4003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1" dirty="0">
                    <a:latin typeface="Cambria" panose="02040503050406030204" pitchFamily="18" charset="0"/>
                    <a:ea typeface="Cambria" panose="02040503050406030204" pitchFamily="18" charset="0"/>
                  </a:rPr>
                  <a:t>Available training compositions</a:t>
                </a:r>
                <a:endParaRPr lang="zh-TW" altLang="en-US" sz="1001" dirty="0">
                  <a:latin typeface="Cambria" panose="02040503050406030204" pitchFamily="18" charset="0"/>
                </a:endParaRPr>
              </a:p>
            </p:txBody>
          </p:sp>
        </p:grpSp>
        <p:grpSp>
          <p:nvGrpSpPr>
            <p:cNvPr id="136" name="群組 135">
              <a:extLst>
                <a:ext uri="{FF2B5EF4-FFF2-40B4-BE49-F238E27FC236}">
                  <a16:creationId xmlns:a16="http://schemas.microsoft.com/office/drawing/2014/main" id="{7690BE29-5059-4D8E-A9D9-A07504B8D7B4}"/>
                </a:ext>
              </a:extLst>
            </p:cNvPr>
            <p:cNvGrpSpPr/>
            <p:nvPr/>
          </p:nvGrpSpPr>
          <p:grpSpPr>
            <a:xfrm>
              <a:off x="7378861" y="4394714"/>
              <a:ext cx="1723205" cy="270638"/>
              <a:chOff x="7302042" y="3270829"/>
              <a:chExt cx="1723205" cy="270638"/>
            </a:xfrm>
          </p:grpSpPr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1CC84E53-4580-4456-9B30-48AA493D7502}"/>
                  </a:ext>
                </a:extLst>
              </p:cNvPr>
              <p:cNvSpPr/>
              <p:nvPr/>
            </p:nvSpPr>
            <p:spPr>
              <a:xfrm>
                <a:off x="7302042" y="3283306"/>
                <a:ext cx="291351" cy="258161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sz="1200"/>
              </a:p>
            </p:txBody>
          </p:sp>
          <p:sp>
            <p:nvSpPr>
              <p:cNvPr id="138" name="文字方塊 137">
                <a:extLst>
                  <a:ext uri="{FF2B5EF4-FFF2-40B4-BE49-F238E27FC236}">
                    <a16:creationId xmlns:a16="http://schemas.microsoft.com/office/drawing/2014/main" id="{63AC006B-8D0F-4F23-B3C1-EF419AB8B0C8}"/>
                  </a:ext>
                </a:extLst>
              </p:cNvPr>
              <p:cNvSpPr txBox="1"/>
              <p:nvPr/>
            </p:nvSpPr>
            <p:spPr>
              <a:xfrm>
                <a:off x="7478746" y="3270829"/>
                <a:ext cx="1546501" cy="246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001" dirty="0">
                    <a:latin typeface="Cambria" panose="02040503050406030204" pitchFamily="18" charset="0"/>
                    <a:ea typeface="Cambria" panose="02040503050406030204" pitchFamily="18" charset="0"/>
                  </a:rPr>
                  <a:t>Missing compositions</a:t>
                </a:r>
                <a:endParaRPr lang="zh-TW" altLang="en-US" sz="1001" dirty="0">
                  <a:latin typeface="Cambria" panose="02040503050406030204" pitchFamily="18" charset="0"/>
                </a:endParaRPr>
              </a:p>
            </p:txBody>
          </p:sp>
        </p:grp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DB7EA97C-6314-445B-9E5E-43A5D1FED71D}"/>
                </a:ext>
              </a:extLst>
            </p:cNvPr>
            <p:cNvSpPr/>
            <p:nvPr/>
          </p:nvSpPr>
          <p:spPr>
            <a:xfrm>
              <a:off x="2087854" y="2551179"/>
              <a:ext cx="4399417" cy="217442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5FFAD672-E528-4918-858A-27587772C06B}"/>
                    </a:ext>
                  </a:extLst>
                </p:cNvPr>
                <p:cNvSpPr txBox="1"/>
                <p:nvPr/>
              </p:nvSpPr>
              <p:spPr>
                <a:xfrm>
                  <a:off x="7125407" y="2362931"/>
                  <a:ext cx="2144532" cy="3079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40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All compositions </a:t>
                  </a:r>
                  <a14:m>
                    <m:oMath xmlns:m="http://schemas.openxmlformats.org/officeDocument/2006/math">
                      <m:r>
                        <a:rPr lang="en-US" altLang="zh-TW" sz="1401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a14:m>
                  <a:endParaRPr lang="zh-TW" altLang="en-US" sz="1401" dirty="0"/>
                </a:p>
              </p:txBody>
            </p:sp>
          </mc:Choice>
          <mc:Fallback xmlns="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5FFAD672-E528-4918-858A-27587772C0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5407" y="2362931"/>
                  <a:ext cx="2144532" cy="307905"/>
                </a:xfrm>
                <a:prstGeom prst="rect">
                  <a:avLst/>
                </a:prstGeom>
                <a:blipFill>
                  <a:blip r:embed="rId45"/>
                  <a:stretch>
                    <a:fillRect l="-852" t="-6000" b="-18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1" name="直線單箭頭接點 140">
              <a:extLst>
                <a:ext uri="{FF2B5EF4-FFF2-40B4-BE49-F238E27FC236}">
                  <a16:creationId xmlns:a16="http://schemas.microsoft.com/office/drawing/2014/main" id="{0CB46AC6-60CD-48E1-80BE-81052E3146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10131" y="2516119"/>
              <a:ext cx="611290" cy="2865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254337E4-2724-43ED-806F-83D5BA97D05B}"/>
                </a:ext>
              </a:extLst>
            </p:cNvPr>
            <p:cNvSpPr/>
            <p:nvPr/>
          </p:nvSpPr>
          <p:spPr>
            <a:xfrm>
              <a:off x="2165208" y="2294697"/>
              <a:ext cx="4369504" cy="21821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61ABDCF6-61B1-4BA7-A868-F5FAEDDB778C}"/>
                </a:ext>
              </a:extLst>
            </p:cNvPr>
            <p:cNvSpPr/>
            <p:nvPr/>
          </p:nvSpPr>
          <p:spPr>
            <a:xfrm rot="5400000">
              <a:off x="722289" y="3390260"/>
              <a:ext cx="2118797" cy="4817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文字方塊 143">
              <a:extLst>
                <a:ext uri="{FF2B5EF4-FFF2-40B4-BE49-F238E27FC236}">
                  <a16:creationId xmlns:a16="http://schemas.microsoft.com/office/drawing/2014/main" id="{1F778634-962A-4DC8-92B5-95CE4340908B}"/>
                </a:ext>
              </a:extLst>
            </p:cNvPr>
            <p:cNvSpPr txBox="1"/>
            <p:nvPr/>
          </p:nvSpPr>
          <p:spPr>
            <a:xfrm>
              <a:off x="995872" y="2077190"/>
              <a:ext cx="753774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1" dirty="0">
                  <a:latin typeface="Cambria" panose="02040503050406030204" pitchFamily="18" charset="0"/>
                  <a:ea typeface="Cambria" panose="02040503050406030204" pitchFamily="18" charset="0"/>
                </a:rPr>
                <a:t>Labels</a:t>
              </a:r>
              <a:endParaRPr lang="zh-TW" altLang="en-US" sz="1401" dirty="0">
                <a:latin typeface="Cambria" panose="02040503050406030204" pitchFamily="18" charset="0"/>
              </a:endParaRPr>
            </a:p>
          </p:txBody>
        </p:sp>
        <p:cxnSp>
          <p:nvCxnSpPr>
            <p:cNvPr id="145" name="直線單箭頭接點 144">
              <a:extLst>
                <a:ext uri="{FF2B5EF4-FFF2-40B4-BE49-F238E27FC236}">
                  <a16:creationId xmlns:a16="http://schemas.microsoft.com/office/drawing/2014/main" id="{F24D81DC-2EF8-4BEA-94C8-BB0FF6D4CF1B}"/>
                </a:ext>
              </a:extLst>
            </p:cNvPr>
            <p:cNvCxnSpPr>
              <a:cxnSpLocks/>
              <a:stCxn id="142" idx="1"/>
              <a:endCxn id="144" idx="3"/>
            </p:cNvCxnSpPr>
            <p:nvPr/>
          </p:nvCxnSpPr>
          <p:spPr>
            <a:xfrm flipH="1" flipV="1">
              <a:off x="1749646" y="2231143"/>
              <a:ext cx="415562" cy="17266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直線單箭頭接點 145">
              <a:extLst>
                <a:ext uri="{FF2B5EF4-FFF2-40B4-BE49-F238E27FC236}">
                  <a16:creationId xmlns:a16="http://schemas.microsoft.com/office/drawing/2014/main" id="{0E0A0676-1729-4A31-8DB0-A11A7F728ECB}"/>
                </a:ext>
              </a:extLst>
            </p:cNvPr>
            <p:cNvCxnSpPr>
              <a:cxnSpLocks/>
              <a:endCxn id="144" idx="3"/>
            </p:cNvCxnSpPr>
            <p:nvPr/>
          </p:nvCxnSpPr>
          <p:spPr>
            <a:xfrm flipH="1" flipV="1">
              <a:off x="1749646" y="2231143"/>
              <a:ext cx="80158" cy="3427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1299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群組 72">
            <a:extLst>
              <a:ext uri="{FF2B5EF4-FFF2-40B4-BE49-F238E27FC236}">
                <a16:creationId xmlns:a16="http://schemas.microsoft.com/office/drawing/2014/main" id="{CF64186F-EB3C-451D-BB4D-83C7492B6817}"/>
              </a:ext>
            </a:extLst>
          </p:cNvPr>
          <p:cNvGrpSpPr/>
          <p:nvPr/>
        </p:nvGrpSpPr>
        <p:grpSpPr>
          <a:xfrm>
            <a:off x="314590" y="942390"/>
            <a:ext cx="11793326" cy="5101056"/>
            <a:chOff x="314590" y="942390"/>
            <a:chExt cx="11793326" cy="5101056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36BD9E90-63E3-4DAE-8C6A-9E2B03CCE471}"/>
                </a:ext>
              </a:extLst>
            </p:cNvPr>
            <p:cNvSpPr txBox="1"/>
            <p:nvPr/>
          </p:nvSpPr>
          <p:spPr>
            <a:xfrm>
              <a:off x="314590" y="947251"/>
              <a:ext cx="1801396" cy="31435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&lt;</a:t>
              </a:r>
              <a:r>
                <a:rPr lang="en-US" altLang="zh-TW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Attribute</a:t>
              </a:r>
              <a:r>
                <a:rPr lang="en-US" altLang="zh-TW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, </a:t>
              </a:r>
              <a:r>
                <a:rPr lang="en-US" altLang="zh-TW" sz="1400" b="1" dirty="0">
                  <a:latin typeface="Cambria" panose="02040503050406030204" pitchFamily="18" charset="0"/>
                  <a:ea typeface="Cambria" panose="02040503050406030204" pitchFamily="18" charset="0"/>
                </a:rPr>
                <a:t>Object</a:t>
              </a:r>
              <a:r>
                <a:rPr lang="en-US" altLang="zh-TW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&gt;</a:t>
              </a:r>
              <a:endParaRPr lang="zh-TW" altLang="en-US" sz="1400" dirty="0">
                <a:latin typeface="Cambria" panose="02040503050406030204" pitchFamily="18" charset="0"/>
              </a:endParaRPr>
            </a:p>
          </p:txBody>
        </p:sp>
        <p:sp>
          <p:nvSpPr>
            <p:cNvPr id="3" name="矩形 28">
              <a:extLst>
                <a:ext uri="{FF2B5EF4-FFF2-40B4-BE49-F238E27FC236}">
                  <a16:creationId xmlns:a16="http://schemas.microsoft.com/office/drawing/2014/main" id="{D3ABB88C-2412-4DA3-AB4C-914C75F1BE17}"/>
                </a:ext>
              </a:extLst>
            </p:cNvPr>
            <p:cNvSpPr/>
            <p:nvPr/>
          </p:nvSpPr>
          <p:spPr>
            <a:xfrm rot="5400000">
              <a:off x="374220" y="1823068"/>
              <a:ext cx="1580416" cy="119488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1" tIns="45720" rIns="91441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b="1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lt"/>
                </a:rPr>
                <a:t>CCDM</a:t>
              </a:r>
              <a:endParaRPr lang="zh-TW" altLang="en-US" b="1" dirty="0">
                <a:solidFill>
                  <a:schemeClr val="tx1"/>
                </a:solidFill>
                <a:latin typeface="Cambria" panose="02040503050406030204" pitchFamily="18" charset="0"/>
                <a:ea typeface="新細明體"/>
                <a:cs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8C1CB30-B766-40E5-B962-8BA3DBE92FFA}"/>
                </a:ext>
              </a:extLst>
            </p:cNvPr>
            <p:cNvSpPr/>
            <p:nvPr/>
          </p:nvSpPr>
          <p:spPr>
            <a:xfrm>
              <a:off x="329737" y="3724106"/>
              <a:ext cx="1610165" cy="996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dirty="0">
                  <a:latin typeface="Cambria" panose="02040503050406030204" pitchFamily="18" charset="0"/>
                  <a:ea typeface="Cambria" panose="02040503050406030204" pitchFamily="18" charset="0"/>
                </a:rPr>
                <a:t>Generated image</a:t>
              </a:r>
              <a:endParaRPr lang="zh-TW" altLang="en-US" sz="1800" dirty="0">
                <a:latin typeface="Cambria" panose="02040503050406030204" pitchFamily="18" charset="0"/>
              </a:endParaRPr>
            </a:p>
          </p:txBody>
        </p:sp>
        <p:sp>
          <p:nvSpPr>
            <p:cNvPr id="5" name="矩形 28">
              <a:extLst>
                <a:ext uri="{FF2B5EF4-FFF2-40B4-BE49-F238E27FC236}">
                  <a16:creationId xmlns:a16="http://schemas.microsoft.com/office/drawing/2014/main" id="{9DC650B0-C897-46AD-8A5E-A52EFF98F097}"/>
                </a:ext>
              </a:extLst>
            </p:cNvPr>
            <p:cNvSpPr/>
            <p:nvPr/>
          </p:nvSpPr>
          <p:spPr>
            <a:xfrm>
              <a:off x="3256698" y="2552709"/>
              <a:ext cx="1557244" cy="95538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1" tIns="45720" rIns="91441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lt"/>
                </a:rPr>
                <a:t>Attribute</a:t>
              </a:r>
            </a:p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lt"/>
                </a:rPr>
                <a:t>classifier</a:t>
              </a:r>
              <a:endParaRPr lang="zh-TW" altLang="en-US" sz="1600" dirty="0">
                <a:solidFill>
                  <a:schemeClr val="tx1"/>
                </a:solidFill>
                <a:latin typeface="Cambria" panose="02040503050406030204" pitchFamily="18" charset="0"/>
                <a:ea typeface="新細明體"/>
                <a:cs typeface="+mn-lt"/>
              </a:endParaRPr>
            </a:p>
          </p:txBody>
        </p:sp>
        <p:sp>
          <p:nvSpPr>
            <p:cNvPr id="6" name="矩形 28">
              <a:extLst>
                <a:ext uri="{FF2B5EF4-FFF2-40B4-BE49-F238E27FC236}">
                  <a16:creationId xmlns:a16="http://schemas.microsoft.com/office/drawing/2014/main" id="{2AAFE0B3-71DE-4775-8CC2-6DB1AD32E653}"/>
                </a:ext>
              </a:extLst>
            </p:cNvPr>
            <p:cNvSpPr/>
            <p:nvPr/>
          </p:nvSpPr>
          <p:spPr>
            <a:xfrm>
              <a:off x="3256697" y="4158245"/>
              <a:ext cx="1557245" cy="955380"/>
            </a:xfrm>
            <a:prstGeom prst="cube">
              <a:avLst/>
            </a:prstGeom>
            <a:solidFill>
              <a:schemeClr val="accent5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1" tIns="45720" rIns="91441" bIns="4572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lt"/>
                </a:rPr>
                <a:t>Object</a:t>
              </a:r>
            </a:p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+mn-lt"/>
                </a:rPr>
                <a:t>classifier</a:t>
              </a:r>
              <a:endParaRPr lang="zh-TW" altLang="en-US" sz="1600" dirty="0">
                <a:solidFill>
                  <a:schemeClr val="tx1"/>
                </a:solidFill>
                <a:latin typeface="Cambria" panose="02040503050406030204" pitchFamily="18" charset="0"/>
                <a:ea typeface="新細明體"/>
                <a:cs typeface="+mn-lt"/>
              </a:endParaRPr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FEF3E4B8-D578-4633-8F30-4080F8C83654}"/>
                </a:ext>
              </a:extLst>
            </p:cNvPr>
            <p:cNvSpPr/>
            <p:nvPr/>
          </p:nvSpPr>
          <p:spPr>
            <a:xfrm>
              <a:off x="5186226" y="2552709"/>
              <a:ext cx="1837758" cy="1102692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Matching attribute?</a:t>
              </a:r>
              <a:endParaRPr lang="zh-TW" altLang="en-US" sz="14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04264E98-15E4-48E0-8F8D-95A2014C652D}"/>
                </a:ext>
              </a:extLst>
            </p:cNvPr>
            <p:cNvSpPr/>
            <p:nvPr/>
          </p:nvSpPr>
          <p:spPr>
            <a:xfrm>
              <a:off x="5186226" y="4158246"/>
              <a:ext cx="1837755" cy="1102692"/>
            </a:xfrm>
            <a:prstGeom prst="diamon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Matching object?</a:t>
              </a:r>
              <a:endParaRPr lang="zh-TW" altLang="en-US" sz="14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9" name="矩形: 圓角 8">
              <a:extLst>
                <a:ext uri="{FF2B5EF4-FFF2-40B4-BE49-F238E27FC236}">
                  <a16:creationId xmlns:a16="http://schemas.microsoft.com/office/drawing/2014/main" id="{04938E06-0464-404E-AD9B-B44BF4C462A2}"/>
                </a:ext>
              </a:extLst>
            </p:cNvPr>
            <p:cNvSpPr/>
            <p:nvPr/>
          </p:nvSpPr>
          <p:spPr>
            <a:xfrm>
              <a:off x="7438249" y="3716125"/>
              <a:ext cx="1311529" cy="421100"/>
            </a:xfrm>
            <a:prstGeom prst="roundRect">
              <a:avLst/>
            </a:prstGeom>
            <a:solidFill>
              <a:srgbClr val="92D05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Intersection</a:t>
              </a:r>
              <a:endParaRPr lang="zh-TW" alt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28F7AAF1-E7C8-4901-8193-2BDC4A88D5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2245" y="1261670"/>
              <a:ext cx="0" cy="368630"/>
            </a:xfrm>
            <a:prstGeom prst="straightConnector1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5E0D5221-70C2-4EEF-8034-F77C9C6E5BC3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1128217" y="3099056"/>
              <a:ext cx="6603" cy="625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D2B5D68B-10D0-4955-B665-CE9E71550A81}"/>
                </a:ext>
              </a:extLst>
            </p:cNvPr>
            <p:cNvCxnSpPr>
              <a:cxnSpLocks/>
              <a:stCxn id="4" idx="3"/>
              <a:endCxn id="5" idx="2"/>
            </p:cNvCxnSpPr>
            <p:nvPr/>
          </p:nvCxnSpPr>
          <p:spPr>
            <a:xfrm flipV="1">
              <a:off x="1939902" y="3149822"/>
              <a:ext cx="1316796" cy="10723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CF0FCB57-8F44-428C-9925-F2FE9A92B7D4}"/>
                </a:ext>
              </a:extLst>
            </p:cNvPr>
            <p:cNvCxnSpPr>
              <a:cxnSpLocks/>
              <a:stCxn id="4" idx="3"/>
              <a:endCxn id="6" idx="2"/>
            </p:cNvCxnSpPr>
            <p:nvPr/>
          </p:nvCxnSpPr>
          <p:spPr>
            <a:xfrm>
              <a:off x="1939902" y="4222189"/>
              <a:ext cx="1316795" cy="5331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9823AC27-C472-422A-9416-F497ED9A7EBB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4683621" y="3099056"/>
              <a:ext cx="502605" cy="49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DA26BA6B-02AE-474F-9DAD-A337E8C20621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>
              <a:off x="4683621" y="4704594"/>
              <a:ext cx="502605" cy="49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56B478BB-BE8D-4F4D-9F09-706DD3992358}"/>
                </a:ext>
              </a:extLst>
            </p:cNvPr>
            <p:cNvSpPr txBox="1"/>
            <p:nvPr/>
          </p:nvSpPr>
          <p:spPr>
            <a:xfrm>
              <a:off x="6891104" y="2768837"/>
              <a:ext cx="547146" cy="314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Yes</a:t>
              </a:r>
              <a:endParaRPr lang="zh-TW" altLang="en-US" sz="1400" dirty="0">
                <a:latin typeface="Cambria" panose="02040503050406030204" pitchFamily="18" charset="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545425CE-676B-4B35-B490-E0B0712CFE57}"/>
                </a:ext>
              </a:extLst>
            </p:cNvPr>
            <p:cNvSpPr txBox="1"/>
            <p:nvPr/>
          </p:nvSpPr>
          <p:spPr>
            <a:xfrm>
              <a:off x="6891104" y="4347885"/>
              <a:ext cx="547146" cy="314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Yes</a:t>
              </a:r>
              <a:endParaRPr lang="zh-TW" altLang="en-US" sz="1400" dirty="0">
                <a:latin typeface="Cambria" panose="02040503050406030204" pitchFamily="18" charset="0"/>
              </a:endParaRPr>
            </a:p>
          </p:txBody>
        </p:sp>
        <p:sp>
          <p:nvSpPr>
            <p:cNvPr id="18" name="矩形: 圓角 17">
              <a:extLst>
                <a:ext uri="{FF2B5EF4-FFF2-40B4-BE49-F238E27FC236}">
                  <a16:creationId xmlns:a16="http://schemas.microsoft.com/office/drawing/2014/main" id="{C61F5EFC-8E4B-4A8C-A0F2-7771E8189519}"/>
                </a:ext>
              </a:extLst>
            </p:cNvPr>
            <p:cNvSpPr/>
            <p:nvPr/>
          </p:nvSpPr>
          <p:spPr>
            <a:xfrm>
              <a:off x="5633403" y="5631648"/>
              <a:ext cx="944263" cy="41179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Drop</a:t>
              </a:r>
              <a:endParaRPr lang="zh-TW" alt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19" name="矩形: 圓角 18">
              <a:extLst>
                <a:ext uri="{FF2B5EF4-FFF2-40B4-BE49-F238E27FC236}">
                  <a16:creationId xmlns:a16="http://schemas.microsoft.com/office/drawing/2014/main" id="{6C261483-1003-4A31-9787-0E4DD7B4E152}"/>
                </a:ext>
              </a:extLst>
            </p:cNvPr>
            <p:cNvSpPr/>
            <p:nvPr/>
          </p:nvSpPr>
          <p:spPr>
            <a:xfrm>
              <a:off x="5630117" y="1727494"/>
              <a:ext cx="944263" cy="41179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Drop</a:t>
              </a:r>
              <a:endParaRPr lang="zh-TW" alt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0E47C266-B321-42A4-8508-9CEE305C96C3}"/>
                </a:ext>
              </a:extLst>
            </p:cNvPr>
            <p:cNvSpPr txBox="1"/>
            <p:nvPr/>
          </p:nvSpPr>
          <p:spPr>
            <a:xfrm>
              <a:off x="6168594" y="2255763"/>
              <a:ext cx="547146" cy="314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No</a:t>
              </a:r>
              <a:endParaRPr lang="zh-TW" altLang="en-US" sz="1400" dirty="0">
                <a:latin typeface="Cambria" panose="02040503050406030204" pitchFamily="18" charset="0"/>
              </a:endParaRPr>
            </a:p>
          </p:txBody>
        </p:sp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6EC18616-B292-468A-B103-59EBE58EBC50}"/>
                </a:ext>
              </a:extLst>
            </p:cNvPr>
            <p:cNvSpPr txBox="1"/>
            <p:nvPr/>
          </p:nvSpPr>
          <p:spPr>
            <a:xfrm>
              <a:off x="6168594" y="5260938"/>
              <a:ext cx="547146" cy="314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400" dirty="0">
                  <a:latin typeface="Cambria" panose="02040503050406030204" pitchFamily="18" charset="0"/>
                  <a:ea typeface="Cambria" panose="02040503050406030204" pitchFamily="18" charset="0"/>
                </a:rPr>
                <a:t>No</a:t>
              </a:r>
              <a:endParaRPr lang="zh-TW" altLang="en-US" sz="1400" dirty="0">
                <a:latin typeface="Cambria" panose="02040503050406030204" pitchFamily="18" charset="0"/>
              </a:endParaRP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754AB075-6C51-4792-BACE-159BE108E596}"/>
                </a:ext>
              </a:extLst>
            </p:cNvPr>
            <p:cNvCxnSpPr>
              <a:cxnSpLocks/>
              <a:stCxn id="7" idx="0"/>
              <a:endCxn id="19" idx="2"/>
            </p:cNvCxnSpPr>
            <p:nvPr/>
          </p:nvCxnSpPr>
          <p:spPr>
            <a:xfrm flipH="1" flipV="1">
              <a:off x="6102249" y="2139292"/>
              <a:ext cx="2856" cy="4134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CFDE7791-A18A-4F00-A824-B9BE6D260F69}"/>
                </a:ext>
              </a:extLst>
            </p:cNvPr>
            <p:cNvCxnSpPr>
              <a:cxnSpLocks/>
              <a:stCxn id="8" idx="2"/>
              <a:endCxn id="18" idx="0"/>
            </p:cNvCxnSpPr>
            <p:nvPr/>
          </p:nvCxnSpPr>
          <p:spPr>
            <a:xfrm>
              <a:off x="6105104" y="5260938"/>
              <a:ext cx="431" cy="3707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F42CB844-B2D6-49C5-B233-22BF8B392DCB}"/>
                </a:ext>
              </a:extLst>
            </p:cNvPr>
            <p:cNvSpPr txBox="1"/>
            <p:nvPr/>
          </p:nvSpPr>
          <p:spPr>
            <a:xfrm>
              <a:off x="2957794" y="942390"/>
              <a:ext cx="25286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“Unseen composition”</a:t>
              </a:r>
              <a:endParaRPr lang="zh-TW" altLang="en-US" sz="1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BE5A4C63-84E4-471C-B0BF-B62F17DBF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5776" y="1104346"/>
              <a:ext cx="742019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28609600-EC6D-4DD8-9AAA-2D2D6909A290}"/>
                </a:ext>
              </a:extLst>
            </p:cNvPr>
            <p:cNvSpPr/>
            <p:nvPr/>
          </p:nvSpPr>
          <p:spPr>
            <a:xfrm>
              <a:off x="9425941" y="3725428"/>
              <a:ext cx="944263" cy="411798"/>
            </a:xfrm>
            <a:prstGeom prst="roundRect">
              <a:avLst/>
            </a:prstGeom>
            <a:solidFill>
              <a:srgbClr val="FFC000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Keep</a:t>
              </a:r>
              <a:endParaRPr lang="zh-TW" alt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27" name="直線單箭頭接點 26">
              <a:extLst>
                <a:ext uri="{FF2B5EF4-FFF2-40B4-BE49-F238E27FC236}">
                  <a16:creationId xmlns:a16="http://schemas.microsoft.com/office/drawing/2014/main" id="{00F4D34D-F49B-4F55-A140-DDF4141C8256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7023984" y="3099057"/>
              <a:ext cx="1070029" cy="4998"/>
            </a:xfrm>
            <a:prstGeom prst="straightConnector1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0CF6C482-E866-44AB-8489-2286C5312A53}"/>
                </a:ext>
              </a:extLst>
            </p:cNvPr>
            <p:cNvCxnSpPr>
              <a:cxnSpLocks/>
              <a:endCxn id="9" idx="0"/>
            </p:cNvCxnSpPr>
            <p:nvPr/>
          </p:nvCxnSpPr>
          <p:spPr>
            <a:xfrm>
              <a:off x="8094013" y="3088546"/>
              <a:ext cx="1" cy="6275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線單箭頭接點 28">
              <a:extLst>
                <a:ext uri="{FF2B5EF4-FFF2-40B4-BE49-F238E27FC236}">
                  <a16:creationId xmlns:a16="http://schemas.microsoft.com/office/drawing/2014/main" id="{674F6A1A-F7B2-4D65-92AD-D9D18B9EC24C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7023981" y="4704594"/>
              <a:ext cx="1070032" cy="4998"/>
            </a:xfrm>
            <a:prstGeom prst="straightConnector1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線單箭頭接點 29">
              <a:extLst>
                <a:ext uri="{FF2B5EF4-FFF2-40B4-BE49-F238E27FC236}">
                  <a16:creationId xmlns:a16="http://schemas.microsoft.com/office/drawing/2014/main" id="{84CA318A-86D7-4B60-A079-F6438DA88A07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 flipV="1">
              <a:off x="8094013" y="4137226"/>
              <a:ext cx="0" cy="5620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語音泡泡: 圓角矩形 30">
              <a:extLst>
                <a:ext uri="{FF2B5EF4-FFF2-40B4-BE49-F238E27FC236}">
                  <a16:creationId xmlns:a16="http://schemas.microsoft.com/office/drawing/2014/main" id="{3FB1F5FE-8D85-4D48-B3F9-B1CA613CE1AA}"/>
                </a:ext>
              </a:extLst>
            </p:cNvPr>
            <p:cNvSpPr/>
            <p:nvPr/>
          </p:nvSpPr>
          <p:spPr>
            <a:xfrm>
              <a:off x="8881067" y="1311722"/>
              <a:ext cx="3226849" cy="1787334"/>
            </a:xfrm>
            <a:prstGeom prst="wedgeRoundRectCallout">
              <a:avLst>
                <a:gd name="adj1" fmla="val -53651"/>
                <a:gd name="adj2" fmla="val 86559"/>
                <a:gd name="adj3" fmla="val 16667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32" name="流程圖: 接點 31">
              <a:extLst>
                <a:ext uri="{FF2B5EF4-FFF2-40B4-BE49-F238E27FC236}">
                  <a16:creationId xmlns:a16="http://schemas.microsoft.com/office/drawing/2014/main" id="{8E69E9F9-A092-4616-8A48-21154C2810B1}"/>
                </a:ext>
              </a:extLst>
            </p:cNvPr>
            <p:cNvSpPr/>
            <p:nvPr/>
          </p:nvSpPr>
          <p:spPr>
            <a:xfrm>
              <a:off x="9238404" y="1835544"/>
              <a:ext cx="1416420" cy="116258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Cambria" panose="02040503050406030204" pitchFamily="18" charset="0"/>
              </a:endParaRPr>
            </a:p>
          </p:txBody>
        </p:sp>
        <p:sp>
          <p:nvSpPr>
            <p:cNvPr id="33" name="流程圖: 接點 32">
              <a:extLst>
                <a:ext uri="{FF2B5EF4-FFF2-40B4-BE49-F238E27FC236}">
                  <a16:creationId xmlns:a16="http://schemas.microsoft.com/office/drawing/2014/main" id="{8756B958-0BDA-44E8-B6E1-ED59E2145CA5}"/>
                </a:ext>
              </a:extLst>
            </p:cNvPr>
            <p:cNvSpPr/>
            <p:nvPr/>
          </p:nvSpPr>
          <p:spPr>
            <a:xfrm>
              <a:off x="10308429" y="1808825"/>
              <a:ext cx="1416420" cy="1162586"/>
            </a:xfrm>
            <a:prstGeom prst="flowChartConnector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F9359A5D-1177-457D-9C4D-20ABD004B151}"/>
                </a:ext>
              </a:extLst>
            </p:cNvPr>
            <p:cNvSpPr txBox="1"/>
            <p:nvPr/>
          </p:nvSpPr>
          <p:spPr>
            <a:xfrm>
              <a:off x="9293982" y="2134836"/>
              <a:ext cx="13052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Match</a:t>
              </a:r>
            </a:p>
            <a:p>
              <a:pPr algn="ctr"/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attribute</a:t>
              </a:r>
              <a:endParaRPr lang="zh-TW" altLang="en-US" sz="1600" dirty="0">
                <a:latin typeface="Cambria" panose="02040503050406030204" pitchFamily="18" charset="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C4D9266-F47E-44C1-9C97-ADB18B19B1DB}"/>
                </a:ext>
              </a:extLst>
            </p:cNvPr>
            <p:cNvSpPr txBox="1"/>
            <p:nvPr/>
          </p:nvSpPr>
          <p:spPr>
            <a:xfrm>
              <a:off x="10364008" y="2134836"/>
              <a:ext cx="13052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Match</a:t>
              </a:r>
            </a:p>
            <a:p>
              <a:pPr algn="ctr"/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object</a:t>
              </a:r>
            </a:p>
          </p:txBody>
        </p: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C3DCAB20-74D8-43D8-9DAF-D84B42B3F799}"/>
                </a:ext>
              </a:extLst>
            </p:cNvPr>
            <p:cNvSpPr txBox="1"/>
            <p:nvPr/>
          </p:nvSpPr>
          <p:spPr>
            <a:xfrm>
              <a:off x="9589198" y="3258713"/>
              <a:ext cx="18013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b="1" dirty="0">
                  <a:solidFill>
                    <a:srgbClr val="FF0000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“All match”</a:t>
              </a:r>
              <a:endParaRPr lang="zh-TW" altLang="en-US" sz="1800" b="1" dirty="0">
                <a:solidFill>
                  <a:srgbClr val="FF0000"/>
                </a:solidFill>
                <a:latin typeface="Cambria" panose="02040503050406030204" pitchFamily="18" charset="0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B1A40FE5-69C6-4267-830F-2CC827805C97}"/>
                </a:ext>
              </a:extLst>
            </p:cNvPr>
            <p:cNvSpPr txBox="1"/>
            <p:nvPr/>
          </p:nvSpPr>
          <p:spPr>
            <a:xfrm>
              <a:off x="9549479" y="1332131"/>
              <a:ext cx="1880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800" dirty="0">
                  <a:latin typeface="Cambria" panose="02040503050406030204" pitchFamily="18" charset="0"/>
                  <a:ea typeface="Cambria" panose="02040503050406030204" pitchFamily="18" charset="0"/>
                </a:rPr>
                <a:t>Sampled images</a:t>
              </a:r>
              <a:endParaRPr lang="zh-TW" altLang="en-US" sz="1800" dirty="0">
                <a:latin typeface="Cambria" panose="02040503050406030204" pitchFamily="18" charset="0"/>
              </a:endParaRPr>
            </a:p>
          </p:txBody>
        </p:sp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1F0BA998-2E8E-4781-992F-00F6C4945577}"/>
                </a:ext>
              </a:extLst>
            </p:cNvPr>
            <p:cNvCxnSpPr>
              <a:cxnSpLocks/>
              <a:stCxn id="9" idx="3"/>
              <a:endCxn id="26" idx="1"/>
            </p:cNvCxnSpPr>
            <p:nvPr/>
          </p:nvCxnSpPr>
          <p:spPr>
            <a:xfrm>
              <a:off x="8749778" y="3926675"/>
              <a:ext cx="676163" cy="46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橢圓 65">
              <a:extLst>
                <a:ext uri="{FF2B5EF4-FFF2-40B4-BE49-F238E27FC236}">
                  <a16:creationId xmlns:a16="http://schemas.microsoft.com/office/drawing/2014/main" id="{D88C9784-D179-4874-9ACC-17BA2A28CAE1}"/>
                </a:ext>
              </a:extLst>
            </p:cNvPr>
            <p:cNvSpPr/>
            <p:nvPr/>
          </p:nvSpPr>
          <p:spPr>
            <a:xfrm>
              <a:off x="10308416" y="2044377"/>
              <a:ext cx="337584" cy="723072"/>
            </a:xfrm>
            <a:custGeom>
              <a:avLst/>
              <a:gdLst>
                <a:gd name="connsiteX0" fmla="*/ 0 w 249250"/>
                <a:gd name="connsiteY0" fmla="*/ 235697 h 471393"/>
                <a:gd name="connsiteX1" fmla="*/ 124625 w 249250"/>
                <a:gd name="connsiteY1" fmla="*/ 0 h 471393"/>
                <a:gd name="connsiteX2" fmla="*/ 249250 w 249250"/>
                <a:gd name="connsiteY2" fmla="*/ 235697 h 471393"/>
                <a:gd name="connsiteX3" fmla="*/ 124625 w 249250"/>
                <a:gd name="connsiteY3" fmla="*/ 471394 h 471393"/>
                <a:gd name="connsiteX4" fmla="*/ 0 w 249250"/>
                <a:gd name="connsiteY4" fmla="*/ 235697 h 471393"/>
                <a:gd name="connsiteX0" fmla="*/ 16 w 249266"/>
                <a:gd name="connsiteY0" fmla="*/ 292847 h 528544"/>
                <a:gd name="connsiteX1" fmla="*/ 118291 w 249266"/>
                <a:gd name="connsiteY1" fmla="*/ 0 h 528544"/>
                <a:gd name="connsiteX2" fmla="*/ 249266 w 249266"/>
                <a:gd name="connsiteY2" fmla="*/ 292847 h 528544"/>
                <a:gd name="connsiteX3" fmla="*/ 124641 w 249266"/>
                <a:gd name="connsiteY3" fmla="*/ 528544 h 528544"/>
                <a:gd name="connsiteX4" fmla="*/ 16 w 249266"/>
                <a:gd name="connsiteY4" fmla="*/ 292847 h 528544"/>
                <a:gd name="connsiteX0" fmla="*/ 16 w 249266"/>
                <a:gd name="connsiteY0" fmla="*/ 292847 h 585694"/>
                <a:gd name="connsiteX1" fmla="*/ 118291 w 249266"/>
                <a:gd name="connsiteY1" fmla="*/ 0 h 585694"/>
                <a:gd name="connsiteX2" fmla="*/ 249266 w 249266"/>
                <a:gd name="connsiteY2" fmla="*/ 292847 h 585694"/>
                <a:gd name="connsiteX3" fmla="*/ 124641 w 249266"/>
                <a:gd name="connsiteY3" fmla="*/ 585694 h 585694"/>
                <a:gd name="connsiteX4" fmla="*/ 16 w 249266"/>
                <a:gd name="connsiteY4" fmla="*/ 292847 h 585694"/>
                <a:gd name="connsiteX0" fmla="*/ 11 w 242911"/>
                <a:gd name="connsiteY0" fmla="*/ 292852 h 585703"/>
                <a:gd name="connsiteX1" fmla="*/ 118286 w 242911"/>
                <a:gd name="connsiteY1" fmla="*/ 5 h 585703"/>
                <a:gd name="connsiteX2" fmla="*/ 242911 w 242911"/>
                <a:gd name="connsiteY2" fmla="*/ 286502 h 585703"/>
                <a:gd name="connsiteX3" fmla="*/ 124636 w 242911"/>
                <a:gd name="connsiteY3" fmla="*/ 585699 h 585703"/>
                <a:gd name="connsiteX4" fmla="*/ 11 w 242911"/>
                <a:gd name="connsiteY4" fmla="*/ 292852 h 585703"/>
                <a:gd name="connsiteX0" fmla="*/ 12 w 236562"/>
                <a:gd name="connsiteY0" fmla="*/ 292852 h 585703"/>
                <a:gd name="connsiteX1" fmla="*/ 111937 w 236562"/>
                <a:gd name="connsiteY1" fmla="*/ 5 h 585703"/>
                <a:gd name="connsiteX2" fmla="*/ 236562 w 236562"/>
                <a:gd name="connsiteY2" fmla="*/ 286502 h 585703"/>
                <a:gd name="connsiteX3" fmla="*/ 118287 w 236562"/>
                <a:gd name="connsiteY3" fmla="*/ 585699 h 585703"/>
                <a:gd name="connsiteX4" fmla="*/ 12 w 236562"/>
                <a:gd name="connsiteY4" fmla="*/ 292852 h 585703"/>
                <a:gd name="connsiteX0" fmla="*/ 44 w 236594"/>
                <a:gd name="connsiteY0" fmla="*/ 292852 h 579353"/>
                <a:gd name="connsiteX1" fmla="*/ 111969 w 236594"/>
                <a:gd name="connsiteY1" fmla="*/ 5 h 579353"/>
                <a:gd name="connsiteX2" fmla="*/ 236594 w 236594"/>
                <a:gd name="connsiteY2" fmla="*/ 286502 h 579353"/>
                <a:gd name="connsiteX3" fmla="*/ 124669 w 236594"/>
                <a:gd name="connsiteY3" fmla="*/ 579349 h 579353"/>
                <a:gd name="connsiteX4" fmla="*/ 44 w 236594"/>
                <a:gd name="connsiteY4" fmla="*/ 292852 h 579353"/>
                <a:gd name="connsiteX0" fmla="*/ 44 w 236594"/>
                <a:gd name="connsiteY0" fmla="*/ 292852 h 573003"/>
                <a:gd name="connsiteX1" fmla="*/ 111969 w 236594"/>
                <a:gd name="connsiteY1" fmla="*/ 5 h 573003"/>
                <a:gd name="connsiteX2" fmla="*/ 236594 w 236594"/>
                <a:gd name="connsiteY2" fmla="*/ 286502 h 573003"/>
                <a:gd name="connsiteX3" fmla="*/ 124669 w 236594"/>
                <a:gd name="connsiteY3" fmla="*/ 572999 h 573003"/>
                <a:gd name="connsiteX4" fmla="*/ 44 w 236594"/>
                <a:gd name="connsiteY4" fmla="*/ 292852 h 573003"/>
                <a:gd name="connsiteX0" fmla="*/ 11 w 236561"/>
                <a:gd name="connsiteY0" fmla="*/ 235706 h 515857"/>
                <a:gd name="connsiteX1" fmla="*/ 118286 w 236561"/>
                <a:gd name="connsiteY1" fmla="*/ 9 h 515857"/>
                <a:gd name="connsiteX2" fmla="*/ 236561 w 236561"/>
                <a:gd name="connsiteY2" fmla="*/ 229356 h 515857"/>
                <a:gd name="connsiteX3" fmla="*/ 124636 w 236561"/>
                <a:gd name="connsiteY3" fmla="*/ 515853 h 515857"/>
                <a:gd name="connsiteX4" fmla="*/ 11 w 236561"/>
                <a:gd name="connsiteY4" fmla="*/ 235706 h 515857"/>
                <a:gd name="connsiteX0" fmla="*/ 10 w 236560"/>
                <a:gd name="connsiteY0" fmla="*/ 235706 h 515857"/>
                <a:gd name="connsiteX1" fmla="*/ 118285 w 236560"/>
                <a:gd name="connsiteY1" fmla="*/ 9 h 515857"/>
                <a:gd name="connsiteX2" fmla="*/ 236560 w 236560"/>
                <a:gd name="connsiteY2" fmla="*/ 229356 h 515857"/>
                <a:gd name="connsiteX3" fmla="*/ 124635 w 236560"/>
                <a:gd name="connsiteY3" fmla="*/ 515853 h 515857"/>
                <a:gd name="connsiteX4" fmla="*/ 10 w 236560"/>
                <a:gd name="connsiteY4" fmla="*/ 235706 h 515857"/>
                <a:gd name="connsiteX0" fmla="*/ 10 w 236560"/>
                <a:gd name="connsiteY0" fmla="*/ 286502 h 566653"/>
                <a:gd name="connsiteX1" fmla="*/ 118285 w 236560"/>
                <a:gd name="connsiteY1" fmla="*/ 5 h 566653"/>
                <a:gd name="connsiteX2" fmla="*/ 236560 w 236560"/>
                <a:gd name="connsiteY2" fmla="*/ 280152 h 566653"/>
                <a:gd name="connsiteX3" fmla="*/ 124635 w 236560"/>
                <a:gd name="connsiteY3" fmla="*/ 566649 h 566653"/>
                <a:gd name="connsiteX4" fmla="*/ 10 w 236560"/>
                <a:gd name="connsiteY4" fmla="*/ 286502 h 566653"/>
                <a:gd name="connsiteX0" fmla="*/ 8 w 255608"/>
                <a:gd name="connsiteY0" fmla="*/ 286502 h 566653"/>
                <a:gd name="connsiteX1" fmla="*/ 137333 w 255608"/>
                <a:gd name="connsiteY1" fmla="*/ 5 h 566653"/>
                <a:gd name="connsiteX2" fmla="*/ 255608 w 255608"/>
                <a:gd name="connsiteY2" fmla="*/ 280152 h 566653"/>
                <a:gd name="connsiteX3" fmla="*/ 143683 w 255608"/>
                <a:gd name="connsiteY3" fmla="*/ 566649 h 566653"/>
                <a:gd name="connsiteX4" fmla="*/ 8 w 255608"/>
                <a:gd name="connsiteY4" fmla="*/ 286502 h 566653"/>
                <a:gd name="connsiteX0" fmla="*/ 10 w 242910"/>
                <a:gd name="connsiteY0" fmla="*/ 280147 h 566644"/>
                <a:gd name="connsiteX1" fmla="*/ 124635 w 242910"/>
                <a:gd name="connsiteY1" fmla="*/ 0 h 566644"/>
                <a:gd name="connsiteX2" fmla="*/ 242910 w 242910"/>
                <a:gd name="connsiteY2" fmla="*/ 280147 h 566644"/>
                <a:gd name="connsiteX3" fmla="*/ 130985 w 242910"/>
                <a:gd name="connsiteY3" fmla="*/ 566644 h 566644"/>
                <a:gd name="connsiteX4" fmla="*/ 10 w 242910"/>
                <a:gd name="connsiteY4" fmla="*/ 280147 h 56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2910" h="566644">
                  <a:moveTo>
                    <a:pt x="10" y="280147"/>
                  </a:moveTo>
                  <a:cubicBezTo>
                    <a:pt x="-1048" y="185706"/>
                    <a:pt x="84152" y="0"/>
                    <a:pt x="124635" y="0"/>
                  </a:cubicBezTo>
                  <a:cubicBezTo>
                    <a:pt x="165118" y="0"/>
                    <a:pt x="242910" y="149975"/>
                    <a:pt x="242910" y="280147"/>
                  </a:cubicBezTo>
                  <a:cubicBezTo>
                    <a:pt x="242910" y="410319"/>
                    <a:pt x="171468" y="566644"/>
                    <a:pt x="130985" y="566644"/>
                  </a:cubicBezTo>
                  <a:cubicBezTo>
                    <a:pt x="90502" y="566644"/>
                    <a:pt x="1068" y="374588"/>
                    <a:pt x="10" y="280147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Cambria" panose="02040503050406030204" pitchFamily="18" charset="0"/>
              </a:endParaRPr>
            </a:p>
          </p:txBody>
        </p: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A7F91C58-4E71-4BE8-B71C-504EE677F466}"/>
                </a:ext>
              </a:extLst>
            </p:cNvPr>
            <p:cNvCxnSpPr>
              <a:cxnSpLocks/>
            </p:cNvCxnSpPr>
            <p:nvPr/>
          </p:nvCxnSpPr>
          <p:spPr>
            <a:xfrm>
              <a:off x="10489894" y="2390119"/>
              <a:ext cx="0" cy="9029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5548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群組 31">
            <a:extLst>
              <a:ext uri="{FF2B5EF4-FFF2-40B4-BE49-F238E27FC236}">
                <a16:creationId xmlns:a16="http://schemas.microsoft.com/office/drawing/2014/main" id="{929C275D-C9DC-4377-8A22-82A8F8C5508B}"/>
              </a:ext>
            </a:extLst>
          </p:cNvPr>
          <p:cNvGrpSpPr/>
          <p:nvPr/>
        </p:nvGrpSpPr>
        <p:grpSpPr>
          <a:xfrm>
            <a:off x="-305884" y="882579"/>
            <a:ext cx="12099275" cy="4643151"/>
            <a:chOff x="-305884" y="882579"/>
            <a:chExt cx="12099275" cy="464315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F7A5CB13-2944-4499-B5F1-16CD8D2D4064}"/>
                    </a:ext>
                  </a:extLst>
                </p:cNvPr>
                <p:cNvSpPr txBox="1"/>
                <p:nvPr/>
              </p:nvSpPr>
              <p:spPr>
                <a:xfrm>
                  <a:off x="-305884" y="2650332"/>
                  <a:ext cx="208085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2400" dirty="0"/>
                    <a:t>&lt;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40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TW" sz="2400" dirty="0"/>
                    <a:t>&gt;</a:t>
                  </a:r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F7A5CB13-2944-4499-B5F1-16CD8D2D40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05884" y="2650332"/>
                  <a:ext cx="2080857" cy="461665"/>
                </a:xfrm>
                <a:prstGeom prst="rect">
                  <a:avLst/>
                </a:prstGeom>
                <a:blipFill>
                  <a:blip r:embed="rId2"/>
                  <a:stretch>
                    <a:fillRect t="-10667" b="-30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矩形: 圓角 34">
              <a:extLst>
                <a:ext uri="{FF2B5EF4-FFF2-40B4-BE49-F238E27FC236}">
                  <a16:creationId xmlns:a16="http://schemas.microsoft.com/office/drawing/2014/main" id="{29BE0D5E-27F0-4B92-A0D0-E9F9E53C2C55}"/>
                </a:ext>
              </a:extLst>
            </p:cNvPr>
            <p:cNvSpPr/>
            <p:nvPr/>
          </p:nvSpPr>
          <p:spPr>
            <a:xfrm>
              <a:off x="1371314" y="3744827"/>
              <a:ext cx="1761973" cy="3046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One-hot encoding</a:t>
              </a:r>
              <a:endParaRPr lang="zh-TW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36" name="立方體 35">
              <a:extLst>
                <a:ext uri="{FF2B5EF4-FFF2-40B4-BE49-F238E27FC236}">
                  <a16:creationId xmlns:a16="http://schemas.microsoft.com/office/drawing/2014/main" id="{6D16673C-6594-4364-812F-ABBC2444DB62}"/>
                </a:ext>
              </a:extLst>
            </p:cNvPr>
            <p:cNvSpPr/>
            <p:nvPr/>
          </p:nvSpPr>
          <p:spPr>
            <a:xfrm>
              <a:off x="3732912" y="3272550"/>
              <a:ext cx="1761973" cy="944554"/>
            </a:xfrm>
            <a:prstGeom prst="cub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Class 1</a:t>
              </a:r>
              <a:br>
                <a:rPr lang="en-US" altLang="zh-TW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</a:br>
              <a:r>
                <a:rPr lang="en-US" altLang="zh-TW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encoder</a:t>
              </a:r>
              <a:endParaRPr lang="zh-TW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37" name="立方體 36">
              <a:extLst>
                <a:ext uri="{FF2B5EF4-FFF2-40B4-BE49-F238E27FC236}">
                  <a16:creationId xmlns:a16="http://schemas.microsoft.com/office/drawing/2014/main" id="{16CC1FFD-8D26-4598-970B-28F2E1192559}"/>
                </a:ext>
              </a:extLst>
            </p:cNvPr>
            <p:cNvSpPr/>
            <p:nvPr/>
          </p:nvSpPr>
          <p:spPr>
            <a:xfrm>
              <a:off x="3732912" y="4581176"/>
              <a:ext cx="1761973" cy="944554"/>
            </a:xfrm>
            <a:prstGeom prst="cub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Class 2</a:t>
              </a:r>
              <a:br>
                <a:rPr lang="en-US" altLang="zh-TW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</a:br>
              <a:r>
                <a:rPr lang="en-US" altLang="zh-TW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encoder</a:t>
              </a:r>
              <a:endParaRPr lang="zh-TW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F89C565D-AB13-4E57-92D0-EA05C0CC6942}"/>
                </a:ext>
              </a:extLst>
            </p:cNvPr>
            <p:cNvSpPr txBox="1"/>
            <p:nvPr/>
          </p:nvSpPr>
          <p:spPr>
            <a:xfrm>
              <a:off x="6008257" y="3620578"/>
              <a:ext cx="2488150" cy="38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Class 1 embedding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8192911F-C5A0-4A98-93B8-20F393AAAC6D}"/>
                </a:ext>
              </a:extLst>
            </p:cNvPr>
            <p:cNvSpPr txBox="1"/>
            <p:nvPr/>
          </p:nvSpPr>
          <p:spPr>
            <a:xfrm>
              <a:off x="6008258" y="4899038"/>
              <a:ext cx="2488149" cy="382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Class 2 embedding</a:t>
              </a:r>
              <a:endParaRPr lang="zh-TW" altLang="en-US" dirty="0">
                <a:latin typeface="Cambria Math" panose="02040503050406030204" pitchFamily="18" charset="0"/>
              </a:endParaRPr>
            </a:p>
          </p:txBody>
        </p:sp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1489D416-1A84-4C2B-B539-DDD63F7BBA47}"/>
                </a:ext>
              </a:extLst>
            </p:cNvPr>
            <p:cNvSpPr/>
            <p:nvPr/>
          </p:nvSpPr>
          <p:spPr>
            <a:xfrm>
              <a:off x="1371314" y="5053453"/>
              <a:ext cx="1761973" cy="304639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One-hot encoding </a:t>
              </a:r>
              <a:endParaRPr lang="zh-TW" altLang="en-US" sz="1600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836D49DA-AF50-48C0-BF37-B75ECFB859E9}"/>
                </a:ext>
              </a:extLst>
            </p:cNvPr>
            <p:cNvCxnSpPr>
              <a:cxnSpLocks/>
            </p:cNvCxnSpPr>
            <p:nvPr/>
          </p:nvCxnSpPr>
          <p:spPr>
            <a:xfrm>
              <a:off x="477701" y="3111998"/>
              <a:ext cx="0" cy="78514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38DC0641-A641-4C13-9A71-D16D2EA2553F}"/>
                </a:ext>
              </a:extLst>
            </p:cNvPr>
            <p:cNvCxnSpPr>
              <a:cxnSpLocks/>
            </p:cNvCxnSpPr>
            <p:nvPr/>
          </p:nvCxnSpPr>
          <p:spPr>
            <a:xfrm>
              <a:off x="901296" y="3111998"/>
              <a:ext cx="0" cy="209377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D2B9C799-581E-44BE-B254-593F6F6B208D}"/>
                </a:ext>
              </a:extLst>
            </p:cNvPr>
            <p:cNvCxnSpPr>
              <a:cxnSpLocks/>
              <a:endCxn id="35" idx="1"/>
            </p:cNvCxnSpPr>
            <p:nvPr/>
          </p:nvCxnSpPr>
          <p:spPr>
            <a:xfrm>
              <a:off x="477701" y="3897147"/>
              <a:ext cx="8936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B50B4F64-7F81-4C4C-82D6-10D87464C48C}"/>
                </a:ext>
              </a:extLst>
            </p:cNvPr>
            <p:cNvCxnSpPr>
              <a:cxnSpLocks/>
            </p:cNvCxnSpPr>
            <p:nvPr/>
          </p:nvCxnSpPr>
          <p:spPr>
            <a:xfrm>
              <a:off x="901296" y="5205772"/>
              <a:ext cx="4700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AB749C4D-48AE-4449-94E4-761EC1AB8D2E}"/>
                </a:ext>
              </a:extLst>
            </p:cNvPr>
            <p:cNvCxnSpPr>
              <a:cxnSpLocks/>
            </p:cNvCxnSpPr>
            <p:nvPr/>
          </p:nvCxnSpPr>
          <p:spPr>
            <a:xfrm>
              <a:off x="3142496" y="3897147"/>
              <a:ext cx="6028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線單箭頭接點 45">
              <a:extLst>
                <a:ext uri="{FF2B5EF4-FFF2-40B4-BE49-F238E27FC236}">
                  <a16:creationId xmlns:a16="http://schemas.microsoft.com/office/drawing/2014/main" id="{3A0EB37B-C8DB-4268-807A-8EBBBF2FF349}"/>
                </a:ext>
              </a:extLst>
            </p:cNvPr>
            <p:cNvCxnSpPr>
              <a:cxnSpLocks/>
            </p:cNvCxnSpPr>
            <p:nvPr/>
          </p:nvCxnSpPr>
          <p:spPr>
            <a:xfrm>
              <a:off x="3142496" y="5202198"/>
              <a:ext cx="5844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線單箭頭接點 46">
              <a:extLst>
                <a:ext uri="{FF2B5EF4-FFF2-40B4-BE49-F238E27FC236}">
                  <a16:creationId xmlns:a16="http://schemas.microsoft.com/office/drawing/2014/main" id="{5B1B18A9-8D6C-4C63-A175-AEB2FAB47F5F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5429282" y="3812049"/>
              <a:ext cx="57897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BFA0A877-A368-4ED4-B718-FA2AB2A82360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5429282" y="5090509"/>
              <a:ext cx="5789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線單箭頭接點 58">
              <a:extLst>
                <a:ext uri="{FF2B5EF4-FFF2-40B4-BE49-F238E27FC236}">
                  <a16:creationId xmlns:a16="http://schemas.microsoft.com/office/drawing/2014/main" id="{8ADAE66A-EE7D-4838-9EB4-FF4C09C7E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2854" y="3111998"/>
              <a:ext cx="168709" cy="30793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60" name="Picture 4" descr="Frozen - Free nature icons">
              <a:extLst>
                <a:ext uri="{FF2B5EF4-FFF2-40B4-BE49-F238E27FC236}">
                  <a16:creationId xmlns:a16="http://schemas.microsoft.com/office/drawing/2014/main" id="{C7AC4CB7-F92C-4D84-BFBB-0AA129E08D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3674" y="4720604"/>
              <a:ext cx="303419" cy="274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" descr="Frozen - Free nature icons">
              <a:extLst>
                <a:ext uri="{FF2B5EF4-FFF2-40B4-BE49-F238E27FC236}">
                  <a16:creationId xmlns:a16="http://schemas.microsoft.com/office/drawing/2014/main" id="{6AF04FFB-B070-4C4D-836A-4066D88303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9866" y="3409207"/>
              <a:ext cx="303419" cy="274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D493A0A7-79CA-41DA-A572-887F248A3B09}"/>
                </a:ext>
              </a:extLst>
            </p:cNvPr>
            <p:cNvSpPr/>
            <p:nvPr/>
          </p:nvSpPr>
          <p:spPr>
            <a:xfrm>
              <a:off x="5778667" y="4217104"/>
              <a:ext cx="2717625" cy="45248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Addition, Concatenation</a:t>
              </a:r>
              <a:endParaRPr lang="zh-TW" altLang="en-US" sz="1600" dirty="0">
                <a:solidFill>
                  <a:schemeClr val="tx1"/>
                </a:solidFill>
                <a:latin typeface="Cambria" panose="02040503050406030204" pitchFamily="18" charset="0"/>
              </a:endParaRPr>
            </a:p>
          </p:txBody>
        </p:sp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D0825262-DC20-48B6-AF82-869AD7815908}"/>
                </a:ext>
              </a:extLst>
            </p:cNvPr>
            <p:cNvCxnSpPr>
              <a:cxnSpLocks/>
              <a:endCxn id="62" idx="0"/>
            </p:cNvCxnSpPr>
            <p:nvPr/>
          </p:nvCxnSpPr>
          <p:spPr>
            <a:xfrm>
              <a:off x="7137480" y="3983349"/>
              <a:ext cx="0" cy="2337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線單箭頭接點 63">
              <a:extLst>
                <a:ext uri="{FF2B5EF4-FFF2-40B4-BE49-F238E27FC236}">
                  <a16:creationId xmlns:a16="http://schemas.microsoft.com/office/drawing/2014/main" id="{D7628C8D-DCEE-4FB4-A3BD-CAF7F511D74F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 flipV="1">
              <a:off x="7137480" y="4669592"/>
              <a:ext cx="0" cy="2294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34306F10-7CBA-4266-8071-CDB1919B9B40}"/>
                    </a:ext>
                  </a:extLst>
                </p:cNvPr>
                <p:cNvSpPr txBox="1"/>
                <p:nvPr/>
              </p:nvSpPr>
              <p:spPr>
                <a:xfrm>
                  <a:off x="9351290" y="4109735"/>
                  <a:ext cx="2442101" cy="67014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Compositional</a:t>
                  </a:r>
                </a:p>
                <a:p>
                  <a:pPr algn="ctr"/>
                  <a:r>
                    <a:rPr lang="en-US" altLang="zh-TW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class embedding</a:t>
                  </a:r>
                  <a:r>
                    <a:rPr lang="zh-TW" altLang="en-US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zh-TW" altLang="en-US" i="1" dirty="0">
                          <a:latin typeface="Cambria Math" panose="02040503050406030204" pitchFamily="18" charset="0"/>
                        </a:rPr>
                        <m:t>𝑐</m:t>
                      </m:r>
                    </m:oMath>
                  </a14:m>
                  <a:endParaRPr lang="zh-TW" altLang="en-US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34306F10-7CBA-4266-8071-CDB1919B9B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1290" y="4109735"/>
                  <a:ext cx="2442101" cy="670147"/>
                </a:xfrm>
                <a:prstGeom prst="rect">
                  <a:avLst/>
                </a:prstGeom>
                <a:blipFill>
                  <a:blip r:embed="rId4"/>
                  <a:stretch>
                    <a:fillRect t="-3636" b="-818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B6ABD594-4837-4ACA-819D-30CDAE1D1B63}"/>
                </a:ext>
              </a:extLst>
            </p:cNvPr>
            <p:cNvCxnSpPr>
              <a:cxnSpLocks/>
              <a:stCxn id="62" idx="3"/>
              <a:endCxn id="65" idx="1"/>
            </p:cNvCxnSpPr>
            <p:nvPr/>
          </p:nvCxnSpPr>
          <p:spPr>
            <a:xfrm>
              <a:off x="8496292" y="4443348"/>
              <a:ext cx="854998" cy="14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id="{C8012085-D400-4744-B300-8AE4CE990561}"/>
                </a:ext>
              </a:extLst>
            </p:cNvPr>
            <p:cNvGrpSpPr/>
            <p:nvPr/>
          </p:nvGrpSpPr>
          <p:grpSpPr>
            <a:xfrm>
              <a:off x="1598324" y="882579"/>
              <a:ext cx="8580465" cy="2205252"/>
              <a:chOff x="1598324" y="882579"/>
              <a:chExt cx="8580465" cy="2205252"/>
            </a:xfrm>
          </p:grpSpPr>
          <p:sp>
            <p:nvSpPr>
              <p:cNvPr id="49" name="矩形: 圓角 48">
                <a:extLst>
                  <a:ext uri="{FF2B5EF4-FFF2-40B4-BE49-F238E27FC236}">
                    <a16:creationId xmlns:a16="http://schemas.microsoft.com/office/drawing/2014/main" id="{973A1D4F-3CF7-4043-AFB5-CDECCE2EA322}"/>
                  </a:ext>
                </a:extLst>
              </p:cNvPr>
              <p:cNvSpPr/>
              <p:nvPr/>
            </p:nvSpPr>
            <p:spPr>
              <a:xfrm>
                <a:off x="1598324" y="882579"/>
                <a:ext cx="8580465" cy="2205252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50" name="立方體 49">
                <a:extLst>
                  <a:ext uri="{FF2B5EF4-FFF2-40B4-BE49-F238E27FC236}">
                    <a16:creationId xmlns:a16="http://schemas.microsoft.com/office/drawing/2014/main" id="{D02A98D9-E83B-4B6B-92EC-15F72A2764AE}"/>
                  </a:ext>
                </a:extLst>
              </p:cNvPr>
              <p:cNvSpPr/>
              <p:nvPr/>
            </p:nvSpPr>
            <p:spPr>
              <a:xfrm>
                <a:off x="4081019" y="1624518"/>
                <a:ext cx="1761973" cy="944554"/>
              </a:xfrm>
              <a:prstGeom prst="cub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Embedding</a:t>
                </a:r>
                <a:br>
                  <a:rPr lang="en-US" altLang="zh-TW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</a:br>
                <a:r>
                  <a:rPr lang="en-US" altLang="zh-TW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table</a:t>
                </a:r>
                <a:endParaRPr lang="zh-TW" altLang="en-US" sz="1600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  <p:grpSp>
            <p:nvGrpSpPr>
              <p:cNvPr id="51" name="群組 50">
                <a:extLst>
                  <a:ext uri="{FF2B5EF4-FFF2-40B4-BE49-F238E27FC236}">
                    <a16:creationId xmlns:a16="http://schemas.microsoft.com/office/drawing/2014/main" id="{A47C72DF-A4A4-4C3B-9393-9EB1C2B886C5}"/>
                  </a:ext>
                </a:extLst>
              </p:cNvPr>
              <p:cNvGrpSpPr/>
              <p:nvPr/>
            </p:nvGrpSpPr>
            <p:grpSpPr>
              <a:xfrm>
                <a:off x="6302086" y="1371727"/>
                <a:ext cx="1244898" cy="1589455"/>
                <a:chOff x="4931008" y="1158869"/>
                <a:chExt cx="973227" cy="1292125"/>
              </a:xfrm>
            </p:grpSpPr>
            <p:sp>
              <p:nvSpPr>
                <p:cNvPr id="52" name="流程圖: 人工作業 51">
                  <a:extLst>
                    <a:ext uri="{FF2B5EF4-FFF2-40B4-BE49-F238E27FC236}">
                      <a16:creationId xmlns:a16="http://schemas.microsoft.com/office/drawing/2014/main" id="{63A3E910-EBD5-41DD-9AD8-61B2C74665D2}"/>
                    </a:ext>
                  </a:extLst>
                </p:cNvPr>
                <p:cNvSpPr/>
                <p:nvPr/>
              </p:nvSpPr>
              <p:spPr>
                <a:xfrm rot="5400000">
                  <a:off x="4771559" y="1318318"/>
                  <a:ext cx="1292125" cy="973227"/>
                </a:xfrm>
                <a:prstGeom prst="flowChartManualOperation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 w="19050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8FC2408D-C174-410A-9BD3-70C972FED115}"/>
                    </a:ext>
                  </a:extLst>
                </p:cNvPr>
                <p:cNvSpPr txBox="1"/>
                <p:nvPr/>
              </p:nvSpPr>
              <p:spPr>
                <a:xfrm>
                  <a:off x="5035506" y="1618550"/>
                  <a:ext cx="728770" cy="285364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600" dirty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MLP</a:t>
                  </a:r>
                  <a:endParaRPr lang="zh-TW" altLang="en-US" sz="1600" dirty="0">
                    <a:latin typeface="Cambria Math" panose="02040503050406030204" pitchFamily="18" charset="0"/>
                  </a:endParaRPr>
                </a:p>
              </p:txBody>
            </p:sp>
          </p:grpSp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00E9060-13F2-42CC-9388-2D4013C359A5}"/>
                  </a:ext>
                </a:extLst>
              </p:cNvPr>
              <p:cNvSpPr txBox="1"/>
              <p:nvPr/>
            </p:nvSpPr>
            <p:spPr>
              <a:xfrm>
                <a:off x="1868543" y="2020520"/>
                <a:ext cx="1761971" cy="382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Cambria" panose="02040503050406030204" pitchFamily="18" charset="0"/>
                    <a:ea typeface="Cambria" panose="02040503050406030204" pitchFamily="18" charset="0"/>
                  </a:rPr>
                  <a:t>One-hot vector</a:t>
                </a:r>
                <a:endParaRPr lang="zh-TW" altLang="en-US" dirty="0">
                  <a:latin typeface="Cambria" panose="02040503050406030204" pitchFamily="18" charset="0"/>
                </a:endParaRPr>
              </a:p>
            </p:txBody>
          </p:sp>
          <p:cxnSp>
            <p:nvCxnSpPr>
              <p:cNvPr id="55" name="直線單箭頭接點 54">
                <a:extLst>
                  <a:ext uri="{FF2B5EF4-FFF2-40B4-BE49-F238E27FC236}">
                    <a16:creationId xmlns:a16="http://schemas.microsoft.com/office/drawing/2014/main" id="{A05E68D1-4988-4730-96F4-EB0A35F1AAE5}"/>
                  </a:ext>
                </a:extLst>
              </p:cNvPr>
              <p:cNvCxnSpPr>
                <a:cxnSpLocks/>
                <a:stCxn id="54" idx="3"/>
                <a:endCxn id="50" idx="2"/>
              </p:cNvCxnSpPr>
              <p:nvPr/>
            </p:nvCxnSpPr>
            <p:spPr>
              <a:xfrm>
                <a:off x="3630514" y="2211991"/>
                <a:ext cx="450505" cy="28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線單箭頭接點 55">
                <a:extLst>
                  <a:ext uri="{FF2B5EF4-FFF2-40B4-BE49-F238E27FC236}">
                    <a16:creationId xmlns:a16="http://schemas.microsoft.com/office/drawing/2014/main" id="{F4A7C94B-FBD0-4269-9327-7C60A4146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1453" y="2169759"/>
                <a:ext cx="53360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1C6CA23A-98F8-420D-A733-DED52D546B5D}"/>
                  </a:ext>
                </a:extLst>
              </p:cNvPr>
              <p:cNvSpPr txBox="1"/>
              <p:nvPr/>
            </p:nvSpPr>
            <p:spPr>
              <a:xfrm>
                <a:off x="8006079" y="1982326"/>
                <a:ext cx="2172710" cy="382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>
                    <a:latin typeface="Cambria" panose="02040503050406030204" pitchFamily="18" charset="0"/>
                  </a:rPr>
                  <a:t>Class embedding</a:t>
                </a:r>
                <a:endParaRPr lang="zh-TW" altLang="en-US" dirty="0">
                  <a:latin typeface="Cambria" panose="02040503050406030204" pitchFamily="18" charset="0"/>
                </a:endParaRPr>
              </a:p>
            </p:txBody>
          </p:sp>
          <p:cxnSp>
            <p:nvCxnSpPr>
              <p:cNvPr id="58" name="直線單箭頭接點 57">
                <a:extLst>
                  <a:ext uri="{FF2B5EF4-FFF2-40B4-BE49-F238E27FC236}">
                    <a16:creationId xmlns:a16="http://schemas.microsoft.com/office/drawing/2014/main" id="{2E2B8DE5-B549-4DE6-BA96-3D311EB301D1}"/>
                  </a:ext>
                </a:extLst>
              </p:cNvPr>
              <p:cNvCxnSpPr>
                <a:cxnSpLocks/>
                <a:stCxn id="52" idx="0"/>
                <a:endCxn id="57" idx="1"/>
              </p:cNvCxnSpPr>
              <p:nvPr/>
            </p:nvCxnSpPr>
            <p:spPr>
              <a:xfrm>
                <a:off x="7546985" y="2166456"/>
                <a:ext cx="459094" cy="73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56755962-E0E5-4F58-BBA0-A9C30F8C511F}"/>
                  </a:ext>
                </a:extLst>
              </p:cNvPr>
              <p:cNvSpPr txBox="1"/>
              <p:nvPr/>
            </p:nvSpPr>
            <p:spPr>
              <a:xfrm>
                <a:off x="5003724" y="882579"/>
                <a:ext cx="200906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Class encoder</a:t>
                </a:r>
                <a:endParaRPr lang="zh-TW" altLang="en-US" sz="2400" dirty="0">
                  <a:latin typeface="Cambria" panose="020405030504060302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228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群組 67">
            <a:extLst>
              <a:ext uri="{FF2B5EF4-FFF2-40B4-BE49-F238E27FC236}">
                <a16:creationId xmlns:a16="http://schemas.microsoft.com/office/drawing/2014/main" id="{41120623-62B8-4190-BE3E-66F667130562}"/>
              </a:ext>
            </a:extLst>
          </p:cNvPr>
          <p:cNvGrpSpPr/>
          <p:nvPr/>
        </p:nvGrpSpPr>
        <p:grpSpPr>
          <a:xfrm>
            <a:off x="5148799" y="1265038"/>
            <a:ext cx="3702502" cy="2826024"/>
            <a:chOff x="5148799" y="1265035"/>
            <a:chExt cx="3702502" cy="282602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83CC458-1688-4AF0-8D6A-0509B123CE06}"/>
                </a:ext>
              </a:extLst>
            </p:cNvPr>
            <p:cNvSpPr/>
            <p:nvPr/>
          </p:nvSpPr>
          <p:spPr>
            <a:xfrm>
              <a:off x="7330702" y="1995046"/>
              <a:ext cx="250031" cy="235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83AB43BD-DE4D-44F6-AC6E-9CE990CEBE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799" y="1265035"/>
              <a:ext cx="3702502" cy="2826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59BF7A6-6C95-4DC0-A59D-16F56533B7F4}"/>
                </a:ext>
              </a:extLst>
            </p:cNvPr>
            <p:cNvSpPr/>
            <p:nvPr/>
          </p:nvSpPr>
          <p:spPr>
            <a:xfrm>
              <a:off x="6961586" y="2560175"/>
              <a:ext cx="250031" cy="2357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5F92C2CD-14D4-4927-9FB9-955A909C1B23}"/>
                    </a:ext>
                  </a:extLst>
                </p:cNvPr>
                <p:cNvSpPr txBox="1"/>
                <p:nvPr/>
              </p:nvSpPr>
              <p:spPr>
                <a:xfrm>
                  <a:off x="6740123" y="2306842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3" name="文字方塊 42">
                  <a:extLst>
                    <a:ext uri="{FF2B5EF4-FFF2-40B4-BE49-F238E27FC236}">
                      <a16:creationId xmlns:a16="http://schemas.microsoft.com/office/drawing/2014/main" id="{5F92C2CD-14D4-4927-9FB9-955A909C1B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123" y="2306842"/>
                  <a:ext cx="704801" cy="2463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2CF4E6F5-41E1-4A0C-AFA5-05F82ED685E6}"/>
                    </a:ext>
                  </a:extLst>
                </p:cNvPr>
                <p:cNvSpPr txBox="1"/>
                <p:nvPr/>
              </p:nvSpPr>
              <p:spPr>
                <a:xfrm>
                  <a:off x="6742729" y="3147461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2CF4E6F5-41E1-4A0C-AFA5-05F82ED68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729" y="3147461"/>
                  <a:ext cx="704801" cy="24634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E685C131-7D93-420C-8F63-D03E2117302F}"/>
                    </a:ext>
                  </a:extLst>
                </p:cNvPr>
                <p:cNvSpPr txBox="1"/>
                <p:nvPr/>
              </p:nvSpPr>
              <p:spPr>
                <a:xfrm>
                  <a:off x="6740123" y="2732365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E685C131-7D93-420C-8F63-D03E211730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0123" y="2732365"/>
                  <a:ext cx="704801" cy="24634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17C7C58C-10AC-4794-90E5-1EDA91DE4DC9}"/>
                    </a:ext>
                  </a:extLst>
                </p:cNvPr>
                <p:cNvSpPr txBox="1"/>
                <p:nvPr/>
              </p:nvSpPr>
              <p:spPr>
                <a:xfrm>
                  <a:off x="6728580" y="1873864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17C7C58C-10AC-4794-90E5-1EDA91DE4D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8580" y="1873864"/>
                  <a:ext cx="704801" cy="24634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608EDC06-776E-4A13-9266-1FF1C1E5753B}"/>
                    </a:ext>
                  </a:extLst>
                </p:cNvPr>
                <p:cNvSpPr txBox="1"/>
                <p:nvPr/>
              </p:nvSpPr>
              <p:spPr>
                <a:xfrm>
                  <a:off x="6713040" y="1420567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608EDC06-776E-4A13-9266-1FF1C1E575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3040" y="1420567"/>
                  <a:ext cx="704801" cy="24634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D4B94129-D7CA-459A-93F8-75E98B3AF6C2}"/>
                    </a:ext>
                  </a:extLst>
                </p:cNvPr>
                <p:cNvSpPr txBox="1"/>
                <p:nvPr/>
              </p:nvSpPr>
              <p:spPr>
                <a:xfrm>
                  <a:off x="6151360" y="2299486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D4B94129-D7CA-459A-93F8-75E98B3AF6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1360" y="2299486"/>
                  <a:ext cx="704801" cy="24634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DC4D0B7-DEF0-4336-8FC6-9672BE6CC15B}"/>
                    </a:ext>
                  </a:extLst>
                </p:cNvPr>
                <p:cNvSpPr txBox="1"/>
                <p:nvPr/>
              </p:nvSpPr>
              <p:spPr>
                <a:xfrm>
                  <a:off x="6156350" y="2725009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EDC4D0B7-DEF0-4336-8FC6-9672BE6CC1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6350" y="2725009"/>
                  <a:ext cx="704801" cy="24634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7ED0D588-A4A7-4693-B9AA-182BA8108538}"/>
                    </a:ext>
                  </a:extLst>
                </p:cNvPr>
                <p:cNvSpPr txBox="1"/>
                <p:nvPr/>
              </p:nvSpPr>
              <p:spPr>
                <a:xfrm>
                  <a:off x="6161055" y="3156163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7ED0D588-A4A7-4693-B9AA-182BA81085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1055" y="3156163"/>
                  <a:ext cx="704801" cy="24634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5D78C44B-0BA9-4933-9352-B9CC4FF9195E}"/>
                    </a:ext>
                  </a:extLst>
                </p:cNvPr>
                <p:cNvSpPr txBox="1"/>
                <p:nvPr/>
              </p:nvSpPr>
              <p:spPr>
                <a:xfrm>
                  <a:off x="6148062" y="1418818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5D78C44B-0BA9-4933-9352-B9CC4FF919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8062" y="1418818"/>
                  <a:ext cx="704801" cy="24634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A9B76002-C73E-4583-B055-08F61C57D9A1}"/>
                    </a:ext>
                  </a:extLst>
                </p:cNvPr>
                <p:cNvSpPr txBox="1"/>
                <p:nvPr/>
              </p:nvSpPr>
              <p:spPr>
                <a:xfrm>
                  <a:off x="6162383" y="1882571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A9B76002-C73E-4583-B055-08F61C57D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2383" y="1882571"/>
                  <a:ext cx="704801" cy="24634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BB59719A-87D4-4004-BBC4-BD0463C0068E}"/>
                    </a:ext>
                  </a:extLst>
                </p:cNvPr>
                <p:cNvSpPr txBox="1"/>
                <p:nvPr/>
              </p:nvSpPr>
              <p:spPr>
                <a:xfrm>
                  <a:off x="5574527" y="2307476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BB59719A-87D4-4004-BBC4-BD0463C006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4527" y="2307476"/>
                  <a:ext cx="704801" cy="24634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B9DA81B9-154D-43F4-817D-0EDE0754DD75}"/>
                    </a:ext>
                  </a:extLst>
                </p:cNvPr>
                <p:cNvSpPr txBox="1"/>
                <p:nvPr/>
              </p:nvSpPr>
              <p:spPr>
                <a:xfrm>
                  <a:off x="5600524" y="2738119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B9DA81B9-154D-43F4-817D-0EDE0754DD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0524" y="2738119"/>
                  <a:ext cx="704801" cy="24634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670A9784-9DCB-4D72-836B-1F2330691E38}"/>
                    </a:ext>
                  </a:extLst>
                </p:cNvPr>
                <p:cNvSpPr txBox="1"/>
                <p:nvPr/>
              </p:nvSpPr>
              <p:spPr>
                <a:xfrm>
                  <a:off x="5573685" y="3157612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5" name="文字方塊 54">
                  <a:extLst>
                    <a:ext uri="{FF2B5EF4-FFF2-40B4-BE49-F238E27FC236}">
                      <a16:creationId xmlns:a16="http://schemas.microsoft.com/office/drawing/2014/main" id="{670A9784-9DCB-4D72-836B-1F2330691E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3685" y="3157612"/>
                  <a:ext cx="704801" cy="24634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316B082E-4BC7-4AE4-8853-B26577EB4CCF}"/>
                    </a:ext>
                  </a:extLst>
                </p:cNvPr>
                <p:cNvSpPr txBox="1"/>
                <p:nvPr/>
              </p:nvSpPr>
              <p:spPr>
                <a:xfrm>
                  <a:off x="5581211" y="1416590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6" name="文字方塊 55">
                  <a:extLst>
                    <a:ext uri="{FF2B5EF4-FFF2-40B4-BE49-F238E27FC236}">
                      <a16:creationId xmlns:a16="http://schemas.microsoft.com/office/drawing/2014/main" id="{316B082E-4BC7-4AE4-8853-B26577EB4C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1211" y="1416590"/>
                  <a:ext cx="704801" cy="24634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28EF941F-E6DD-4A0B-85E1-88954419D506}"/>
                    </a:ext>
                  </a:extLst>
                </p:cNvPr>
                <p:cNvSpPr txBox="1"/>
                <p:nvPr/>
              </p:nvSpPr>
              <p:spPr>
                <a:xfrm>
                  <a:off x="5602488" y="1893303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7" name="文字方塊 56">
                  <a:extLst>
                    <a:ext uri="{FF2B5EF4-FFF2-40B4-BE49-F238E27FC236}">
                      <a16:creationId xmlns:a16="http://schemas.microsoft.com/office/drawing/2014/main" id="{28EF941F-E6DD-4A0B-85E1-88954419D5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2488" y="1893303"/>
                  <a:ext cx="704801" cy="24634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89D82EFE-92A7-49AD-99AA-1EC062D507BF}"/>
                    </a:ext>
                  </a:extLst>
                </p:cNvPr>
                <p:cNvSpPr txBox="1"/>
                <p:nvPr/>
              </p:nvSpPr>
              <p:spPr>
                <a:xfrm>
                  <a:off x="7283166" y="2305446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文字方塊 57">
                  <a:extLst>
                    <a:ext uri="{FF2B5EF4-FFF2-40B4-BE49-F238E27FC236}">
                      <a16:creationId xmlns:a16="http://schemas.microsoft.com/office/drawing/2014/main" id="{89D82EFE-92A7-49AD-99AA-1EC062D507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166" y="2305446"/>
                  <a:ext cx="704801" cy="24634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4C45B7B4-4E7F-471D-ABA2-38F3135982E1}"/>
                    </a:ext>
                  </a:extLst>
                </p:cNvPr>
                <p:cNvSpPr txBox="1"/>
                <p:nvPr/>
              </p:nvSpPr>
              <p:spPr>
                <a:xfrm>
                  <a:off x="7284362" y="2720669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字方塊 58">
                  <a:extLst>
                    <a:ext uri="{FF2B5EF4-FFF2-40B4-BE49-F238E27FC236}">
                      <a16:creationId xmlns:a16="http://schemas.microsoft.com/office/drawing/2014/main" id="{4C45B7B4-4E7F-471D-ABA2-38F3135982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4362" y="2720669"/>
                  <a:ext cx="704801" cy="24634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3F59FF37-C795-40D9-BC2E-15DEDBD3309B}"/>
                    </a:ext>
                  </a:extLst>
                </p:cNvPr>
                <p:cNvSpPr txBox="1"/>
                <p:nvPr/>
              </p:nvSpPr>
              <p:spPr>
                <a:xfrm>
                  <a:off x="7283166" y="3152048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0" name="文字方塊 59">
                  <a:extLst>
                    <a:ext uri="{FF2B5EF4-FFF2-40B4-BE49-F238E27FC236}">
                      <a16:creationId xmlns:a16="http://schemas.microsoft.com/office/drawing/2014/main" id="{3F59FF37-C795-40D9-BC2E-15DEDBD330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166" y="3152048"/>
                  <a:ext cx="704801" cy="246349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0C1E5589-BFF7-422D-B1AD-CA8158E8CD98}"/>
                    </a:ext>
                  </a:extLst>
                </p:cNvPr>
                <p:cNvSpPr txBox="1"/>
                <p:nvPr/>
              </p:nvSpPr>
              <p:spPr>
                <a:xfrm>
                  <a:off x="7286755" y="1417775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0C1E5589-BFF7-422D-B1AD-CA8158E8C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6755" y="1417775"/>
                  <a:ext cx="704801" cy="24634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29B6FE8F-2072-494D-B196-06E318F36912}"/>
                    </a:ext>
                  </a:extLst>
                </p:cNvPr>
                <p:cNvSpPr txBox="1"/>
                <p:nvPr/>
              </p:nvSpPr>
              <p:spPr>
                <a:xfrm>
                  <a:off x="7287943" y="1873740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文字方塊 61">
                  <a:extLst>
                    <a:ext uri="{FF2B5EF4-FFF2-40B4-BE49-F238E27FC236}">
                      <a16:creationId xmlns:a16="http://schemas.microsoft.com/office/drawing/2014/main" id="{29B6FE8F-2072-494D-B196-06E318F36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7943" y="1873740"/>
                  <a:ext cx="704801" cy="24634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AAB703A4-B094-47A5-9AD1-2BD2D5F2E7A3}"/>
                    </a:ext>
                  </a:extLst>
                </p:cNvPr>
                <p:cNvSpPr txBox="1"/>
                <p:nvPr/>
              </p:nvSpPr>
              <p:spPr>
                <a:xfrm>
                  <a:off x="7857166" y="2299285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3" name="文字方塊 62">
                  <a:extLst>
                    <a:ext uri="{FF2B5EF4-FFF2-40B4-BE49-F238E27FC236}">
                      <a16:creationId xmlns:a16="http://schemas.microsoft.com/office/drawing/2014/main" id="{AAB703A4-B094-47A5-9AD1-2BD2D5F2E7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7166" y="2299285"/>
                  <a:ext cx="704801" cy="24634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1CC16260-D25B-4EA4-9B2B-88B4129738B7}"/>
                    </a:ext>
                  </a:extLst>
                </p:cNvPr>
                <p:cNvSpPr txBox="1"/>
                <p:nvPr/>
              </p:nvSpPr>
              <p:spPr>
                <a:xfrm>
                  <a:off x="7851300" y="2715181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4" name="文字方塊 63">
                  <a:extLst>
                    <a:ext uri="{FF2B5EF4-FFF2-40B4-BE49-F238E27FC236}">
                      <a16:creationId xmlns:a16="http://schemas.microsoft.com/office/drawing/2014/main" id="{1CC16260-D25B-4EA4-9B2B-88B4129738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1300" y="2715181"/>
                  <a:ext cx="704801" cy="24634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DDBDFD3A-EDBE-4EC5-8DE4-521ADBBFB7F5}"/>
                    </a:ext>
                  </a:extLst>
                </p:cNvPr>
                <p:cNvSpPr txBox="1"/>
                <p:nvPr/>
              </p:nvSpPr>
              <p:spPr>
                <a:xfrm>
                  <a:off x="7857166" y="3154555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文字方塊 64">
                  <a:extLst>
                    <a:ext uri="{FF2B5EF4-FFF2-40B4-BE49-F238E27FC236}">
                      <a16:creationId xmlns:a16="http://schemas.microsoft.com/office/drawing/2014/main" id="{DDBDFD3A-EDBE-4EC5-8DE4-521ADBBFB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7166" y="3154555"/>
                  <a:ext cx="704801" cy="246349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07CA465B-F284-4382-858C-0D861000F6F3}"/>
                    </a:ext>
                  </a:extLst>
                </p:cNvPr>
                <p:cNvSpPr txBox="1"/>
                <p:nvPr/>
              </p:nvSpPr>
              <p:spPr>
                <a:xfrm>
                  <a:off x="7849244" y="1425757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6" name="文字方塊 65">
                  <a:extLst>
                    <a:ext uri="{FF2B5EF4-FFF2-40B4-BE49-F238E27FC236}">
                      <a16:creationId xmlns:a16="http://schemas.microsoft.com/office/drawing/2014/main" id="{07CA465B-F284-4382-858C-0D861000F6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9244" y="1425757"/>
                  <a:ext cx="704801" cy="246349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C3901173-6B5B-4126-8E49-0849D259A547}"/>
                    </a:ext>
                  </a:extLst>
                </p:cNvPr>
                <p:cNvSpPr txBox="1"/>
                <p:nvPr/>
              </p:nvSpPr>
              <p:spPr>
                <a:xfrm>
                  <a:off x="7847662" y="1859911"/>
                  <a:ext cx="704801" cy="246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US" altLang="zh-TW" sz="100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TW" sz="100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altLang="zh-TW" sz="1001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1001" dirty="0">
                    <a:latin typeface="Cambria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文字方塊 66">
                  <a:extLst>
                    <a:ext uri="{FF2B5EF4-FFF2-40B4-BE49-F238E27FC236}">
                      <a16:creationId xmlns:a16="http://schemas.microsoft.com/office/drawing/2014/main" id="{C3901173-6B5B-4126-8E49-0849D259A5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7662" y="1859911"/>
                  <a:ext cx="704801" cy="246349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4F35A6D1-306A-416B-8624-3AD8C6B99AB9}"/>
              </a:ext>
            </a:extLst>
          </p:cNvPr>
          <p:cNvSpPr/>
          <p:nvPr/>
        </p:nvSpPr>
        <p:spPr>
          <a:xfrm>
            <a:off x="5215094" y="1653851"/>
            <a:ext cx="134266" cy="1930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2D9599-3208-4E8A-95A0-AE29FB142368}"/>
              </a:ext>
            </a:extLst>
          </p:cNvPr>
          <p:cNvSpPr/>
          <p:nvPr/>
        </p:nvSpPr>
        <p:spPr>
          <a:xfrm rot="5400000">
            <a:off x="7070149" y="2725064"/>
            <a:ext cx="108652" cy="2489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958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群組 91">
            <a:extLst>
              <a:ext uri="{FF2B5EF4-FFF2-40B4-BE49-F238E27FC236}">
                <a16:creationId xmlns:a16="http://schemas.microsoft.com/office/drawing/2014/main" id="{5C7D7B98-79FB-4F1A-8C89-12E9E38DA5ED}"/>
              </a:ext>
            </a:extLst>
          </p:cNvPr>
          <p:cNvGrpSpPr/>
          <p:nvPr/>
        </p:nvGrpSpPr>
        <p:grpSpPr>
          <a:xfrm>
            <a:off x="1974428" y="173722"/>
            <a:ext cx="7842485" cy="6818787"/>
            <a:chOff x="1974428" y="173722"/>
            <a:chExt cx="7842485" cy="6818787"/>
          </a:xfrm>
        </p:grpSpPr>
        <p:grpSp>
          <p:nvGrpSpPr>
            <p:cNvPr id="87" name="群組 86">
              <a:extLst>
                <a:ext uri="{FF2B5EF4-FFF2-40B4-BE49-F238E27FC236}">
                  <a16:creationId xmlns:a16="http://schemas.microsoft.com/office/drawing/2014/main" id="{5CA2893B-3D71-486C-9A5A-48AA5A9FB089}"/>
                </a:ext>
              </a:extLst>
            </p:cNvPr>
            <p:cNvGrpSpPr/>
            <p:nvPr/>
          </p:nvGrpSpPr>
          <p:grpSpPr>
            <a:xfrm>
              <a:off x="1974428" y="173722"/>
              <a:ext cx="3850479" cy="3416194"/>
              <a:chOff x="100135" y="1271421"/>
              <a:chExt cx="3850479" cy="3416194"/>
            </a:xfrm>
          </p:grpSpPr>
          <p:grpSp>
            <p:nvGrpSpPr>
              <p:cNvPr id="84" name="群組 83">
                <a:extLst>
                  <a:ext uri="{FF2B5EF4-FFF2-40B4-BE49-F238E27FC236}">
                    <a16:creationId xmlns:a16="http://schemas.microsoft.com/office/drawing/2014/main" id="{4F596115-BD0E-41F9-A061-682237BC3F6A}"/>
                  </a:ext>
                </a:extLst>
              </p:cNvPr>
              <p:cNvGrpSpPr/>
              <p:nvPr/>
            </p:nvGrpSpPr>
            <p:grpSpPr>
              <a:xfrm>
                <a:off x="324763" y="1291202"/>
                <a:ext cx="3480159" cy="3396413"/>
                <a:chOff x="324763" y="1291202"/>
                <a:chExt cx="3480159" cy="3396413"/>
              </a:xfrm>
            </p:grpSpPr>
            <p:grpSp>
              <p:nvGrpSpPr>
                <p:cNvPr id="31" name="群組 30">
                  <a:extLst>
                    <a:ext uri="{FF2B5EF4-FFF2-40B4-BE49-F238E27FC236}">
                      <a16:creationId xmlns:a16="http://schemas.microsoft.com/office/drawing/2014/main" id="{4952C551-8CD8-4C61-B90F-4BDF01830D07}"/>
                    </a:ext>
                  </a:extLst>
                </p:cNvPr>
                <p:cNvGrpSpPr/>
                <p:nvPr/>
              </p:nvGrpSpPr>
              <p:grpSpPr>
                <a:xfrm>
                  <a:off x="324763" y="1291202"/>
                  <a:ext cx="3480159" cy="2902254"/>
                  <a:chOff x="1172418" y="895919"/>
                  <a:chExt cx="3702502" cy="2826025"/>
                </a:xfrm>
              </p:grpSpPr>
              <p:pic>
                <p:nvPicPr>
                  <p:cNvPr id="2" name="Picture 2">
                    <a:extLst>
                      <a:ext uri="{FF2B5EF4-FFF2-40B4-BE49-F238E27FC236}">
                        <a16:creationId xmlns:a16="http://schemas.microsoft.com/office/drawing/2014/main" id="{416F251D-8F2B-4F27-A133-A1AD75648B2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72418" y="895919"/>
                    <a:ext cx="3702502" cy="28260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" name="矩形 2">
                    <a:extLst>
                      <a:ext uri="{FF2B5EF4-FFF2-40B4-BE49-F238E27FC236}">
                        <a16:creationId xmlns:a16="http://schemas.microsoft.com/office/drawing/2014/main" id="{01A48E37-B339-477F-8454-C3C4F582AF4D}"/>
                      </a:ext>
                    </a:extLst>
                  </p:cNvPr>
                  <p:cNvSpPr/>
                  <p:nvPr/>
                </p:nvSpPr>
                <p:spPr>
                  <a:xfrm>
                    <a:off x="2985205" y="2191059"/>
                    <a:ext cx="250031" cy="2357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4" name="矩形 3">
                    <a:extLst>
                      <a:ext uri="{FF2B5EF4-FFF2-40B4-BE49-F238E27FC236}">
                        <a16:creationId xmlns:a16="http://schemas.microsoft.com/office/drawing/2014/main" id="{F11E90D2-CFC4-4E8C-8DB2-29FBA8D5204D}"/>
                      </a:ext>
                    </a:extLst>
                  </p:cNvPr>
                  <p:cNvSpPr/>
                  <p:nvPr/>
                </p:nvSpPr>
                <p:spPr>
                  <a:xfrm>
                    <a:off x="1225655" y="1284141"/>
                    <a:ext cx="134266" cy="193084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5" name="矩形 4">
                    <a:extLst>
                      <a:ext uri="{FF2B5EF4-FFF2-40B4-BE49-F238E27FC236}">
                        <a16:creationId xmlns:a16="http://schemas.microsoft.com/office/drawing/2014/main" id="{FA3E2FC7-BB96-471C-ABD1-AC088EDB460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3071744" y="2364319"/>
                    <a:ext cx="108652" cy="2489787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sp>
                <p:nvSpPr>
                  <p:cNvPr id="6" name="文字方塊 5">
                    <a:extLst>
                      <a:ext uri="{FF2B5EF4-FFF2-40B4-BE49-F238E27FC236}">
                        <a16:creationId xmlns:a16="http://schemas.microsoft.com/office/drawing/2014/main" id="{32978F7D-C0F0-4B71-BEA2-CBCF17A994B7}"/>
                      </a:ext>
                    </a:extLst>
                  </p:cNvPr>
                  <p:cNvSpPr txBox="1"/>
                  <p:nvPr/>
                </p:nvSpPr>
                <p:spPr>
                  <a:xfrm>
                    <a:off x="1766778" y="1058637"/>
                    <a:ext cx="30960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0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7" name="文字方塊 6">
                    <a:extLst>
                      <a:ext uri="{FF2B5EF4-FFF2-40B4-BE49-F238E27FC236}">
                        <a16:creationId xmlns:a16="http://schemas.microsoft.com/office/drawing/2014/main" id="{D4EE95C5-AB19-4332-8C67-2BCE94EA2540}"/>
                      </a:ext>
                    </a:extLst>
                  </p:cNvPr>
                  <p:cNvSpPr txBox="1"/>
                  <p:nvPr/>
                </p:nvSpPr>
                <p:spPr>
                  <a:xfrm>
                    <a:off x="2339219" y="1062142"/>
                    <a:ext cx="30960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1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8" name="文字方塊 7">
                    <a:extLst>
                      <a:ext uri="{FF2B5EF4-FFF2-40B4-BE49-F238E27FC236}">
                        <a16:creationId xmlns:a16="http://schemas.microsoft.com/office/drawing/2014/main" id="{15161D20-0579-420E-BEC2-8FE4EA7C7683}"/>
                      </a:ext>
                    </a:extLst>
                  </p:cNvPr>
                  <p:cNvSpPr txBox="1"/>
                  <p:nvPr/>
                </p:nvSpPr>
                <p:spPr>
                  <a:xfrm>
                    <a:off x="4022925" y="1060600"/>
                    <a:ext cx="30960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4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9" name="文字方塊 8">
                    <a:extLst>
                      <a:ext uri="{FF2B5EF4-FFF2-40B4-BE49-F238E27FC236}">
                        <a16:creationId xmlns:a16="http://schemas.microsoft.com/office/drawing/2014/main" id="{EE095AA2-B7CC-4836-A2C6-DE886517EECF}"/>
                      </a:ext>
                    </a:extLst>
                  </p:cNvPr>
                  <p:cNvSpPr txBox="1"/>
                  <p:nvPr/>
                </p:nvSpPr>
                <p:spPr>
                  <a:xfrm>
                    <a:off x="3450264" y="1058637"/>
                    <a:ext cx="30960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3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10" name="文字方塊 9">
                    <a:extLst>
                      <a:ext uri="{FF2B5EF4-FFF2-40B4-BE49-F238E27FC236}">
                        <a16:creationId xmlns:a16="http://schemas.microsoft.com/office/drawing/2014/main" id="{A21AB9FD-0A18-47D4-A2D7-F8E32080C4F6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876" y="1058637"/>
                    <a:ext cx="30960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2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11" name="文字方塊 10">
                    <a:extLst>
                      <a:ext uri="{FF2B5EF4-FFF2-40B4-BE49-F238E27FC236}">
                        <a16:creationId xmlns:a16="http://schemas.microsoft.com/office/drawing/2014/main" id="{F5DB843B-404D-49F8-BF48-B9ED0E3DA0D5}"/>
                      </a:ext>
                    </a:extLst>
                  </p:cNvPr>
                  <p:cNvSpPr txBox="1"/>
                  <p:nvPr/>
                </p:nvSpPr>
                <p:spPr>
                  <a:xfrm>
                    <a:off x="1766778" y="1526949"/>
                    <a:ext cx="30960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5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12" name="文字方塊 11">
                    <a:extLst>
                      <a:ext uri="{FF2B5EF4-FFF2-40B4-BE49-F238E27FC236}">
                        <a16:creationId xmlns:a16="http://schemas.microsoft.com/office/drawing/2014/main" id="{CC2CB252-40F0-43C0-BE1E-F7B586AECCEE}"/>
                      </a:ext>
                    </a:extLst>
                  </p:cNvPr>
                  <p:cNvSpPr txBox="1"/>
                  <p:nvPr/>
                </p:nvSpPr>
                <p:spPr>
                  <a:xfrm>
                    <a:off x="2339219" y="1530453"/>
                    <a:ext cx="30960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6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13" name="文字方塊 12">
                    <a:extLst>
                      <a:ext uri="{FF2B5EF4-FFF2-40B4-BE49-F238E27FC236}">
                        <a16:creationId xmlns:a16="http://schemas.microsoft.com/office/drawing/2014/main" id="{FBD8549A-D52F-490E-8A71-03A29823D8A9}"/>
                      </a:ext>
                    </a:extLst>
                  </p:cNvPr>
                  <p:cNvSpPr txBox="1"/>
                  <p:nvPr/>
                </p:nvSpPr>
                <p:spPr>
                  <a:xfrm>
                    <a:off x="4022925" y="1528911"/>
                    <a:ext cx="30960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9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14" name="文字方塊 13">
                    <a:extLst>
                      <a:ext uri="{FF2B5EF4-FFF2-40B4-BE49-F238E27FC236}">
                        <a16:creationId xmlns:a16="http://schemas.microsoft.com/office/drawing/2014/main" id="{1DAEA5CA-65E9-4697-B7A6-15037FDCC141}"/>
                      </a:ext>
                    </a:extLst>
                  </p:cNvPr>
                  <p:cNvSpPr txBox="1"/>
                  <p:nvPr/>
                </p:nvSpPr>
                <p:spPr>
                  <a:xfrm>
                    <a:off x="3450264" y="1526949"/>
                    <a:ext cx="30960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8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15" name="文字方塊 14">
                    <a:extLst>
                      <a:ext uri="{FF2B5EF4-FFF2-40B4-BE49-F238E27FC236}">
                        <a16:creationId xmlns:a16="http://schemas.microsoft.com/office/drawing/2014/main" id="{D75A8513-37EF-4D5B-B875-C42180C69407}"/>
                      </a:ext>
                    </a:extLst>
                  </p:cNvPr>
                  <p:cNvSpPr txBox="1"/>
                  <p:nvPr/>
                </p:nvSpPr>
                <p:spPr>
                  <a:xfrm>
                    <a:off x="2909876" y="1526949"/>
                    <a:ext cx="30960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7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16" name="文字方塊 15">
                    <a:extLst>
                      <a:ext uri="{FF2B5EF4-FFF2-40B4-BE49-F238E27FC236}">
                        <a16:creationId xmlns:a16="http://schemas.microsoft.com/office/drawing/2014/main" id="{7A198980-59E8-4D38-A4D4-A66C0139AD82}"/>
                      </a:ext>
                    </a:extLst>
                  </p:cNvPr>
                  <p:cNvSpPr txBox="1"/>
                  <p:nvPr/>
                </p:nvSpPr>
                <p:spPr>
                  <a:xfrm>
                    <a:off x="1735245" y="1962622"/>
                    <a:ext cx="407321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10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17" name="文字方塊 16">
                    <a:extLst>
                      <a:ext uri="{FF2B5EF4-FFF2-40B4-BE49-F238E27FC236}">
                        <a16:creationId xmlns:a16="http://schemas.microsoft.com/office/drawing/2014/main" id="{43DB98D2-BB5F-4236-9444-EAE5BCBC202A}"/>
                      </a:ext>
                    </a:extLst>
                  </p:cNvPr>
                  <p:cNvSpPr txBox="1"/>
                  <p:nvPr/>
                </p:nvSpPr>
                <p:spPr>
                  <a:xfrm>
                    <a:off x="2301261" y="1966127"/>
                    <a:ext cx="389854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11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18" name="文字方塊 17">
                    <a:extLst>
                      <a:ext uri="{FF2B5EF4-FFF2-40B4-BE49-F238E27FC236}">
                        <a16:creationId xmlns:a16="http://schemas.microsoft.com/office/drawing/2014/main" id="{720993C1-F6C1-4953-9131-57FB465377E6}"/>
                      </a:ext>
                    </a:extLst>
                  </p:cNvPr>
                  <p:cNvSpPr txBox="1"/>
                  <p:nvPr/>
                </p:nvSpPr>
                <p:spPr>
                  <a:xfrm>
                    <a:off x="3973714" y="1964585"/>
                    <a:ext cx="39725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14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19" name="文字方塊 18">
                    <a:extLst>
                      <a:ext uri="{FF2B5EF4-FFF2-40B4-BE49-F238E27FC236}">
                        <a16:creationId xmlns:a16="http://schemas.microsoft.com/office/drawing/2014/main" id="{3567AAFD-DCFD-4627-95EB-ED51856D85CF}"/>
                      </a:ext>
                    </a:extLst>
                  </p:cNvPr>
                  <p:cNvSpPr txBox="1"/>
                  <p:nvPr/>
                </p:nvSpPr>
                <p:spPr>
                  <a:xfrm>
                    <a:off x="3401053" y="1962622"/>
                    <a:ext cx="412968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13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20" name="文字方塊 19">
                    <a:extLst>
                      <a:ext uri="{FF2B5EF4-FFF2-40B4-BE49-F238E27FC236}">
                        <a16:creationId xmlns:a16="http://schemas.microsoft.com/office/drawing/2014/main" id="{914C5236-916C-46BE-8308-697C1B0DEE0D}"/>
                      </a:ext>
                    </a:extLst>
                  </p:cNvPr>
                  <p:cNvSpPr txBox="1"/>
                  <p:nvPr/>
                </p:nvSpPr>
                <p:spPr>
                  <a:xfrm>
                    <a:off x="2865248" y="1962622"/>
                    <a:ext cx="392046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12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21" name="文字方塊 20">
                    <a:extLst>
                      <a:ext uri="{FF2B5EF4-FFF2-40B4-BE49-F238E27FC236}">
                        <a16:creationId xmlns:a16="http://schemas.microsoft.com/office/drawing/2014/main" id="{71ABFA50-A662-4FE3-9AA5-8A1C77FC221A}"/>
                      </a:ext>
                    </a:extLst>
                  </p:cNvPr>
                  <p:cNvSpPr txBox="1"/>
                  <p:nvPr/>
                </p:nvSpPr>
                <p:spPr>
                  <a:xfrm>
                    <a:off x="1735245" y="2390537"/>
                    <a:ext cx="407321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15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22" name="文字方塊 21">
                    <a:extLst>
                      <a:ext uri="{FF2B5EF4-FFF2-40B4-BE49-F238E27FC236}">
                        <a16:creationId xmlns:a16="http://schemas.microsoft.com/office/drawing/2014/main" id="{96C29E9C-5A9E-423B-9469-4C533B45D2D8}"/>
                      </a:ext>
                    </a:extLst>
                  </p:cNvPr>
                  <p:cNvSpPr txBox="1"/>
                  <p:nvPr/>
                </p:nvSpPr>
                <p:spPr>
                  <a:xfrm>
                    <a:off x="2301261" y="2394042"/>
                    <a:ext cx="389854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16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23" name="文字方塊 22">
                    <a:extLst>
                      <a:ext uri="{FF2B5EF4-FFF2-40B4-BE49-F238E27FC236}">
                        <a16:creationId xmlns:a16="http://schemas.microsoft.com/office/drawing/2014/main" id="{B80616E4-27BD-49AE-AFEB-40D129C6B6F3}"/>
                      </a:ext>
                    </a:extLst>
                  </p:cNvPr>
                  <p:cNvSpPr txBox="1"/>
                  <p:nvPr/>
                </p:nvSpPr>
                <p:spPr>
                  <a:xfrm>
                    <a:off x="3973714" y="2392500"/>
                    <a:ext cx="39725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19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24" name="文字方塊 23">
                    <a:extLst>
                      <a:ext uri="{FF2B5EF4-FFF2-40B4-BE49-F238E27FC236}">
                        <a16:creationId xmlns:a16="http://schemas.microsoft.com/office/drawing/2014/main" id="{BDE14E69-EDA4-4C8C-8155-ECBFFEB43002}"/>
                      </a:ext>
                    </a:extLst>
                  </p:cNvPr>
                  <p:cNvSpPr txBox="1"/>
                  <p:nvPr/>
                </p:nvSpPr>
                <p:spPr>
                  <a:xfrm>
                    <a:off x="3401053" y="2390537"/>
                    <a:ext cx="412968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18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25" name="文字方塊 24">
                    <a:extLst>
                      <a:ext uri="{FF2B5EF4-FFF2-40B4-BE49-F238E27FC236}">
                        <a16:creationId xmlns:a16="http://schemas.microsoft.com/office/drawing/2014/main" id="{596A66E2-DEEB-47DD-80FD-01528703188E}"/>
                      </a:ext>
                    </a:extLst>
                  </p:cNvPr>
                  <p:cNvSpPr txBox="1"/>
                  <p:nvPr/>
                </p:nvSpPr>
                <p:spPr>
                  <a:xfrm>
                    <a:off x="2865248" y="2390537"/>
                    <a:ext cx="409638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17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26" name="文字方塊 25">
                    <a:extLst>
                      <a:ext uri="{FF2B5EF4-FFF2-40B4-BE49-F238E27FC236}">
                        <a16:creationId xmlns:a16="http://schemas.microsoft.com/office/drawing/2014/main" id="{2A6B804C-13F0-4314-9EDB-A28648EEE464}"/>
                      </a:ext>
                    </a:extLst>
                  </p:cNvPr>
                  <p:cNvSpPr txBox="1"/>
                  <p:nvPr/>
                </p:nvSpPr>
                <p:spPr>
                  <a:xfrm>
                    <a:off x="1740597" y="2808265"/>
                    <a:ext cx="372791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20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27" name="文字方塊 26">
                    <a:extLst>
                      <a:ext uri="{FF2B5EF4-FFF2-40B4-BE49-F238E27FC236}">
                        <a16:creationId xmlns:a16="http://schemas.microsoft.com/office/drawing/2014/main" id="{00CA1B1D-EEE9-4531-A59A-BA02D6652813}"/>
                      </a:ext>
                    </a:extLst>
                  </p:cNvPr>
                  <p:cNvSpPr txBox="1"/>
                  <p:nvPr/>
                </p:nvSpPr>
                <p:spPr>
                  <a:xfrm>
                    <a:off x="2306611" y="2811769"/>
                    <a:ext cx="407347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21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28" name="文字方塊 27">
                    <a:extLst>
                      <a:ext uri="{FF2B5EF4-FFF2-40B4-BE49-F238E27FC236}">
                        <a16:creationId xmlns:a16="http://schemas.microsoft.com/office/drawing/2014/main" id="{A00A7372-C5A9-4614-BB98-FDF60352B821}"/>
                      </a:ext>
                    </a:extLst>
                  </p:cNvPr>
                  <p:cNvSpPr txBox="1"/>
                  <p:nvPr/>
                </p:nvSpPr>
                <p:spPr>
                  <a:xfrm>
                    <a:off x="3979064" y="2810229"/>
                    <a:ext cx="397250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24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29" name="文字方塊 28">
                    <a:extLst>
                      <a:ext uri="{FF2B5EF4-FFF2-40B4-BE49-F238E27FC236}">
                        <a16:creationId xmlns:a16="http://schemas.microsoft.com/office/drawing/2014/main" id="{179DBBD8-3AFE-4BFD-9807-0B71D56D9FFA}"/>
                      </a:ext>
                    </a:extLst>
                  </p:cNvPr>
                  <p:cNvSpPr txBox="1"/>
                  <p:nvPr/>
                </p:nvSpPr>
                <p:spPr>
                  <a:xfrm>
                    <a:off x="3406402" y="2808265"/>
                    <a:ext cx="412968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23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  <p:sp>
                <p:nvSpPr>
                  <p:cNvPr id="30" name="文字方塊 29">
                    <a:extLst>
                      <a:ext uri="{FF2B5EF4-FFF2-40B4-BE49-F238E27FC236}">
                        <a16:creationId xmlns:a16="http://schemas.microsoft.com/office/drawing/2014/main" id="{0831D80B-3508-4E91-B827-366C089D43A6}"/>
                      </a:ext>
                    </a:extLst>
                  </p:cNvPr>
                  <p:cNvSpPr txBox="1"/>
                  <p:nvPr/>
                </p:nvSpPr>
                <p:spPr>
                  <a:xfrm>
                    <a:off x="2870598" y="2808265"/>
                    <a:ext cx="392046" cy="27748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TW" sz="1001" dirty="0">
                        <a:latin typeface="Cambria" panose="02040503050406030204" pitchFamily="18" charset="0"/>
                      </a:rPr>
                      <a:t>22</a:t>
                    </a:r>
                    <a:endParaRPr lang="zh-TW" altLang="en-US" sz="1001" dirty="0">
                      <a:latin typeface="Cambria" panose="02040503050406030204" pitchFamily="18" charset="0"/>
                    </a:endParaRPr>
                  </a:p>
                </p:txBody>
              </p:sp>
            </p:grpSp>
            <p:sp>
              <p:nvSpPr>
                <p:cNvPr id="74" name="文字方塊 73">
                  <a:extLst>
                    <a:ext uri="{FF2B5EF4-FFF2-40B4-BE49-F238E27FC236}">
                      <a16:creationId xmlns:a16="http://schemas.microsoft.com/office/drawing/2014/main" id="{F52C8414-4F1C-4867-A823-2B7EB36181A6}"/>
                    </a:ext>
                  </a:extLst>
                </p:cNvPr>
                <p:cNvSpPr txBox="1"/>
                <p:nvPr/>
              </p:nvSpPr>
              <p:spPr>
                <a:xfrm>
                  <a:off x="1544097" y="4331441"/>
                  <a:ext cx="1041489" cy="356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(a) </a:t>
                  </a:r>
                  <a:endParaRPr lang="zh-TW" altLang="en-US" sz="1401" dirty="0">
                    <a:latin typeface="Cambria" panose="02040503050406030204" pitchFamily="18" charset="0"/>
                  </a:endParaRPr>
                </a:p>
              </p:txBody>
            </p:sp>
          </p:grp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FD7DBC34-0F2D-4F18-8D68-FD97269BD94A}"/>
                  </a:ext>
                </a:extLst>
              </p:cNvPr>
              <p:cNvSpPr/>
              <p:nvPr/>
            </p:nvSpPr>
            <p:spPr>
              <a:xfrm rot="5400000">
                <a:off x="2011859" y="-610385"/>
                <a:ext cx="56949" cy="38205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F98EC9B4-BA2F-423A-A05B-6647BF9CB5DC}"/>
                  </a:ext>
                </a:extLst>
              </p:cNvPr>
              <p:cNvSpPr/>
              <p:nvPr/>
            </p:nvSpPr>
            <p:spPr>
              <a:xfrm rot="5400000">
                <a:off x="1981941" y="2255808"/>
                <a:ext cx="56949" cy="38205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88" name="群組 87">
              <a:extLst>
                <a:ext uri="{FF2B5EF4-FFF2-40B4-BE49-F238E27FC236}">
                  <a16:creationId xmlns:a16="http://schemas.microsoft.com/office/drawing/2014/main" id="{E945E705-12F8-4C49-A552-7CCEBA272822}"/>
                </a:ext>
              </a:extLst>
            </p:cNvPr>
            <p:cNvGrpSpPr/>
            <p:nvPr/>
          </p:nvGrpSpPr>
          <p:grpSpPr>
            <a:xfrm>
              <a:off x="5966434" y="173722"/>
              <a:ext cx="3850479" cy="3402593"/>
              <a:chOff x="4065211" y="1285022"/>
              <a:chExt cx="3850479" cy="3402593"/>
            </a:xfrm>
          </p:grpSpPr>
          <p:grpSp>
            <p:nvGrpSpPr>
              <p:cNvPr id="85" name="群組 84">
                <a:extLst>
                  <a:ext uri="{FF2B5EF4-FFF2-40B4-BE49-F238E27FC236}">
                    <a16:creationId xmlns:a16="http://schemas.microsoft.com/office/drawing/2014/main" id="{4BCE7C17-391F-4E4E-8B2A-4D56BB550052}"/>
                  </a:ext>
                </a:extLst>
              </p:cNvPr>
              <p:cNvGrpSpPr/>
              <p:nvPr/>
            </p:nvGrpSpPr>
            <p:grpSpPr>
              <a:xfrm>
                <a:off x="4355921" y="1291202"/>
                <a:ext cx="3480159" cy="3396413"/>
                <a:chOff x="4355921" y="1291202"/>
                <a:chExt cx="3480159" cy="3396413"/>
              </a:xfrm>
            </p:grpSpPr>
            <p:pic>
              <p:nvPicPr>
                <p:cNvPr id="33" name="Picture 2">
                  <a:extLst>
                    <a:ext uri="{FF2B5EF4-FFF2-40B4-BE49-F238E27FC236}">
                      <a16:creationId xmlns:a16="http://schemas.microsoft.com/office/drawing/2014/main" id="{F29C8F31-BA39-4562-BB95-E95325A52AF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55921" y="1291202"/>
                  <a:ext cx="3480159" cy="290225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9FDA8BF-01C3-4B6F-B1CA-2B23D770AA00}"/>
                    </a:ext>
                  </a:extLst>
                </p:cNvPr>
                <p:cNvSpPr/>
                <p:nvPr/>
              </p:nvSpPr>
              <p:spPr>
                <a:xfrm>
                  <a:off x="6059846" y="2621277"/>
                  <a:ext cx="235016" cy="242102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75" name="文字方塊 74">
                  <a:extLst>
                    <a:ext uri="{FF2B5EF4-FFF2-40B4-BE49-F238E27FC236}">
                      <a16:creationId xmlns:a16="http://schemas.microsoft.com/office/drawing/2014/main" id="{1FECA8BF-DFCE-4BAF-A403-78E6C34CE63D}"/>
                    </a:ext>
                  </a:extLst>
                </p:cNvPr>
                <p:cNvSpPr txBox="1"/>
                <p:nvPr/>
              </p:nvSpPr>
              <p:spPr>
                <a:xfrm>
                  <a:off x="5616823" y="4331441"/>
                  <a:ext cx="1041489" cy="356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(b) </a:t>
                  </a:r>
                  <a:endParaRPr lang="zh-TW" altLang="en-US" sz="1401" dirty="0">
                    <a:latin typeface="Cambria" panose="02040503050406030204" pitchFamily="18" charset="0"/>
                  </a:endParaRPr>
                </a:p>
              </p:txBody>
            </p:sp>
          </p:grp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31BE171F-1097-40E5-B96F-F63E42BD792A}"/>
                  </a:ext>
                </a:extLst>
              </p:cNvPr>
              <p:cNvSpPr/>
              <p:nvPr/>
            </p:nvSpPr>
            <p:spPr>
              <a:xfrm rot="5400000">
                <a:off x="5976935" y="-596784"/>
                <a:ext cx="56949" cy="38205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20FB8C0D-70B9-4011-8459-A31FBCE1A102}"/>
                  </a:ext>
                </a:extLst>
              </p:cNvPr>
              <p:cNvSpPr/>
              <p:nvPr/>
            </p:nvSpPr>
            <p:spPr>
              <a:xfrm rot="5400000">
                <a:off x="5947017" y="2269409"/>
                <a:ext cx="56949" cy="38205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grpSp>
          <p:nvGrpSpPr>
            <p:cNvPr id="91" name="群組 90">
              <a:extLst>
                <a:ext uri="{FF2B5EF4-FFF2-40B4-BE49-F238E27FC236}">
                  <a16:creationId xmlns:a16="http://schemas.microsoft.com/office/drawing/2014/main" id="{321153AB-E72B-42C0-A66E-423D87354212}"/>
                </a:ext>
              </a:extLst>
            </p:cNvPr>
            <p:cNvGrpSpPr/>
            <p:nvPr/>
          </p:nvGrpSpPr>
          <p:grpSpPr>
            <a:xfrm>
              <a:off x="4071112" y="3589916"/>
              <a:ext cx="3850479" cy="3402593"/>
              <a:chOff x="8180722" y="1285022"/>
              <a:chExt cx="3850479" cy="3402593"/>
            </a:xfrm>
          </p:grpSpPr>
          <p:grpSp>
            <p:nvGrpSpPr>
              <p:cNvPr id="86" name="群組 85">
                <a:extLst>
                  <a:ext uri="{FF2B5EF4-FFF2-40B4-BE49-F238E27FC236}">
                    <a16:creationId xmlns:a16="http://schemas.microsoft.com/office/drawing/2014/main" id="{38D390D5-F41F-4C11-9384-1A6FE0365026}"/>
                  </a:ext>
                </a:extLst>
              </p:cNvPr>
              <p:cNvGrpSpPr/>
              <p:nvPr/>
            </p:nvGrpSpPr>
            <p:grpSpPr>
              <a:xfrm>
                <a:off x="8210640" y="1285022"/>
                <a:ext cx="3820561" cy="3402593"/>
                <a:chOff x="8210640" y="1285022"/>
                <a:chExt cx="3820561" cy="3402593"/>
              </a:xfrm>
            </p:grpSpPr>
            <p:grpSp>
              <p:nvGrpSpPr>
                <p:cNvPr id="45" name="群組 44">
                  <a:extLst>
                    <a:ext uri="{FF2B5EF4-FFF2-40B4-BE49-F238E27FC236}">
                      <a16:creationId xmlns:a16="http://schemas.microsoft.com/office/drawing/2014/main" id="{17CF660F-BAA7-4ECD-8AF8-1FFF47077CFB}"/>
                    </a:ext>
                  </a:extLst>
                </p:cNvPr>
                <p:cNvGrpSpPr/>
                <p:nvPr/>
              </p:nvGrpSpPr>
              <p:grpSpPr>
                <a:xfrm>
                  <a:off x="8387078" y="1291202"/>
                  <a:ext cx="3480159" cy="2902254"/>
                  <a:chOff x="5148799" y="1265035"/>
                  <a:chExt cx="3702502" cy="2826025"/>
                </a:xfrm>
              </p:grpSpPr>
              <p:sp>
                <p:nvSpPr>
                  <p:cNvPr id="46" name="矩形 45">
                    <a:extLst>
                      <a:ext uri="{FF2B5EF4-FFF2-40B4-BE49-F238E27FC236}">
                        <a16:creationId xmlns:a16="http://schemas.microsoft.com/office/drawing/2014/main" id="{4D0C296D-8127-4501-BB2A-C1F718A0A060}"/>
                      </a:ext>
                    </a:extLst>
                  </p:cNvPr>
                  <p:cNvSpPr/>
                  <p:nvPr/>
                </p:nvSpPr>
                <p:spPr>
                  <a:xfrm>
                    <a:off x="7330702" y="1995046"/>
                    <a:ext cx="250031" cy="2357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p:pic>
                <p:nvPicPr>
                  <p:cNvPr id="47" name="Picture 2">
                    <a:extLst>
                      <a:ext uri="{FF2B5EF4-FFF2-40B4-BE49-F238E27FC236}">
                        <a16:creationId xmlns:a16="http://schemas.microsoft.com/office/drawing/2014/main" id="{C408AB4B-188F-4EFE-80E7-773FCBDF8AA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148799" y="1265035"/>
                    <a:ext cx="3702502" cy="282602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8" name="矩形 47">
                    <a:extLst>
                      <a:ext uri="{FF2B5EF4-FFF2-40B4-BE49-F238E27FC236}">
                        <a16:creationId xmlns:a16="http://schemas.microsoft.com/office/drawing/2014/main" id="{25424A5B-71EC-48BE-8184-2E7AC7B2ADA4}"/>
                      </a:ext>
                    </a:extLst>
                  </p:cNvPr>
                  <p:cNvSpPr/>
                  <p:nvPr/>
                </p:nvSpPr>
                <p:spPr>
                  <a:xfrm>
                    <a:off x="6961586" y="2560175"/>
                    <a:ext cx="250031" cy="235743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TW" altLang="en-US"/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49" name="文字方塊 48">
                        <a:extLst>
                          <a:ext uri="{FF2B5EF4-FFF2-40B4-BE49-F238E27FC236}">
                            <a16:creationId xmlns:a16="http://schemas.microsoft.com/office/drawing/2014/main" id="{2D42A76C-8261-47FC-A786-BF5C0D184D2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40122" y="2306841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49" name="文字方塊 48">
                        <a:extLst>
                          <a:ext uri="{FF2B5EF4-FFF2-40B4-BE49-F238E27FC236}">
                            <a16:creationId xmlns:a16="http://schemas.microsoft.com/office/drawing/2014/main" id="{2D42A76C-8261-47FC-A786-BF5C0D184D2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40122" y="2306841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0" name="文字方塊 49">
                        <a:extLst>
                          <a:ext uri="{FF2B5EF4-FFF2-40B4-BE49-F238E27FC236}">
                            <a16:creationId xmlns:a16="http://schemas.microsoft.com/office/drawing/2014/main" id="{79EE9A35-E69D-4F7A-8E7C-85BBC9878E6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42730" y="3147462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0" name="文字方塊 49">
                        <a:extLst>
                          <a:ext uri="{FF2B5EF4-FFF2-40B4-BE49-F238E27FC236}">
                            <a16:creationId xmlns:a16="http://schemas.microsoft.com/office/drawing/2014/main" id="{79EE9A35-E69D-4F7A-8E7C-85BBC9878E6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42730" y="3147462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1" name="文字方塊 50">
                        <a:extLst>
                          <a:ext uri="{FF2B5EF4-FFF2-40B4-BE49-F238E27FC236}">
                            <a16:creationId xmlns:a16="http://schemas.microsoft.com/office/drawing/2014/main" id="{974CC129-F583-4315-AA9C-C3C84BBEEC1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40122" y="2732363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1" name="文字方塊 50">
                        <a:extLst>
                          <a:ext uri="{FF2B5EF4-FFF2-40B4-BE49-F238E27FC236}">
                            <a16:creationId xmlns:a16="http://schemas.microsoft.com/office/drawing/2014/main" id="{974CC129-F583-4315-AA9C-C3C84BBEEC1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40122" y="2732363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2" name="文字方塊 51">
                        <a:extLst>
                          <a:ext uri="{FF2B5EF4-FFF2-40B4-BE49-F238E27FC236}">
                            <a16:creationId xmlns:a16="http://schemas.microsoft.com/office/drawing/2014/main" id="{8FB51EE1-0409-4774-8AFC-995EDF179E7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28580" y="1873864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2" name="文字方塊 51">
                        <a:extLst>
                          <a:ext uri="{FF2B5EF4-FFF2-40B4-BE49-F238E27FC236}">
                            <a16:creationId xmlns:a16="http://schemas.microsoft.com/office/drawing/2014/main" id="{8FB51EE1-0409-4774-8AFC-995EDF179E7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28580" y="1873864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3" name="文字方塊 52">
                        <a:extLst>
                          <a:ext uri="{FF2B5EF4-FFF2-40B4-BE49-F238E27FC236}">
                            <a16:creationId xmlns:a16="http://schemas.microsoft.com/office/drawing/2014/main" id="{46204116-E346-4914-BF76-35712FA65C9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13040" y="1420567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3" name="文字方塊 52">
                        <a:extLst>
                          <a:ext uri="{FF2B5EF4-FFF2-40B4-BE49-F238E27FC236}">
                            <a16:creationId xmlns:a16="http://schemas.microsoft.com/office/drawing/2014/main" id="{46204116-E346-4914-BF76-35712FA65C9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13040" y="1420567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4" name="文字方塊 53">
                        <a:extLst>
                          <a:ext uri="{FF2B5EF4-FFF2-40B4-BE49-F238E27FC236}">
                            <a16:creationId xmlns:a16="http://schemas.microsoft.com/office/drawing/2014/main" id="{CEF8C4C0-6892-4551-BA52-FFAF8393CFD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51361" y="2299486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4" name="文字方塊 53">
                        <a:extLst>
                          <a:ext uri="{FF2B5EF4-FFF2-40B4-BE49-F238E27FC236}">
                            <a16:creationId xmlns:a16="http://schemas.microsoft.com/office/drawing/2014/main" id="{CEF8C4C0-6892-4551-BA52-FFAF8393CFD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1361" y="2299486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5" name="文字方塊 54">
                        <a:extLst>
                          <a:ext uri="{FF2B5EF4-FFF2-40B4-BE49-F238E27FC236}">
                            <a16:creationId xmlns:a16="http://schemas.microsoft.com/office/drawing/2014/main" id="{9AAC871E-943B-44E9-AAF8-E8178020389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56351" y="2725009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5" name="文字方塊 54">
                        <a:extLst>
                          <a:ext uri="{FF2B5EF4-FFF2-40B4-BE49-F238E27FC236}">
                            <a16:creationId xmlns:a16="http://schemas.microsoft.com/office/drawing/2014/main" id="{9AAC871E-943B-44E9-AAF8-E8178020389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56351" y="2725009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6" name="文字方塊 55">
                        <a:extLst>
                          <a:ext uri="{FF2B5EF4-FFF2-40B4-BE49-F238E27FC236}">
                            <a16:creationId xmlns:a16="http://schemas.microsoft.com/office/drawing/2014/main" id="{CF84D4EC-1821-4FAB-9169-669507BB97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61056" y="3156163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6" name="文字方塊 55">
                        <a:extLst>
                          <a:ext uri="{FF2B5EF4-FFF2-40B4-BE49-F238E27FC236}">
                            <a16:creationId xmlns:a16="http://schemas.microsoft.com/office/drawing/2014/main" id="{CF84D4EC-1821-4FAB-9169-669507BB97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61056" y="3156163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1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7" name="文字方塊 56">
                        <a:extLst>
                          <a:ext uri="{FF2B5EF4-FFF2-40B4-BE49-F238E27FC236}">
                            <a16:creationId xmlns:a16="http://schemas.microsoft.com/office/drawing/2014/main" id="{A6E398DE-E656-4C2B-A58A-7CE58623A28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48063" y="1418818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7" name="文字方塊 56">
                        <a:extLst>
                          <a:ext uri="{FF2B5EF4-FFF2-40B4-BE49-F238E27FC236}">
                            <a16:creationId xmlns:a16="http://schemas.microsoft.com/office/drawing/2014/main" id="{A6E398DE-E656-4C2B-A58A-7CE58623A28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48063" y="1418818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8" name="文字方塊 57">
                        <a:extLst>
                          <a:ext uri="{FF2B5EF4-FFF2-40B4-BE49-F238E27FC236}">
                            <a16:creationId xmlns:a16="http://schemas.microsoft.com/office/drawing/2014/main" id="{944FFD38-964C-4EB6-9434-9D94F83C658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62385" y="1882571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8" name="文字方塊 57">
                        <a:extLst>
                          <a:ext uri="{FF2B5EF4-FFF2-40B4-BE49-F238E27FC236}">
                            <a16:creationId xmlns:a16="http://schemas.microsoft.com/office/drawing/2014/main" id="{944FFD38-964C-4EB6-9434-9D94F83C658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62385" y="1882571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59" name="文字方塊 58">
                        <a:extLst>
                          <a:ext uri="{FF2B5EF4-FFF2-40B4-BE49-F238E27FC236}">
                            <a16:creationId xmlns:a16="http://schemas.microsoft.com/office/drawing/2014/main" id="{A8632371-E991-4903-9892-47DC32C9054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74527" y="2307478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59" name="文字方塊 58">
                        <a:extLst>
                          <a:ext uri="{FF2B5EF4-FFF2-40B4-BE49-F238E27FC236}">
                            <a16:creationId xmlns:a16="http://schemas.microsoft.com/office/drawing/2014/main" id="{A8632371-E991-4903-9892-47DC32C9054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74527" y="2307478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0" name="文字方塊 59">
                        <a:extLst>
                          <a:ext uri="{FF2B5EF4-FFF2-40B4-BE49-F238E27FC236}">
                            <a16:creationId xmlns:a16="http://schemas.microsoft.com/office/drawing/2014/main" id="{9399E3DA-E52D-443C-9892-BD144F3C276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0524" y="2738120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0" name="文字方塊 59">
                        <a:extLst>
                          <a:ext uri="{FF2B5EF4-FFF2-40B4-BE49-F238E27FC236}">
                            <a16:creationId xmlns:a16="http://schemas.microsoft.com/office/drawing/2014/main" id="{9399E3DA-E52D-443C-9892-BD144F3C276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0524" y="2738120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1" name="文字方塊 60">
                        <a:extLst>
                          <a:ext uri="{FF2B5EF4-FFF2-40B4-BE49-F238E27FC236}">
                            <a16:creationId xmlns:a16="http://schemas.microsoft.com/office/drawing/2014/main" id="{5BE22C5F-5FB9-4259-B052-D81A24E0A80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73685" y="3157613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1" name="文字方塊 60">
                        <a:extLst>
                          <a:ext uri="{FF2B5EF4-FFF2-40B4-BE49-F238E27FC236}">
                            <a16:creationId xmlns:a16="http://schemas.microsoft.com/office/drawing/2014/main" id="{5BE22C5F-5FB9-4259-B052-D81A24E0A80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73685" y="3157613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2" name="文字方塊 61">
                        <a:extLst>
                          <a:ext uri="{FF2B5EF4-FFF2-40B4-BE49-F238E27FC236}">
                            <a16:creationId xmlns:a16="http://schemas.microsoft.com/office/drawing/2014/main" id="{E41E17A2-05BF-4ADB-8249-81B3FA7B127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581212" y="1416590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2" name="文字方塊 61">
                        <a:extLst>
                          <a:ext uri="{FF2B5EF4-FFF2-40B4-BE49-F238E27FC236}">
                            <a16:creationId xmlns:a16="http://schemas.microsoft.com/office/drawing/2014/main" id="{E41E17A2-05BF-4ADB-8249-81B3FA7B127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581212" y="1416590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3" name="文字方塊 62">
                        <a:extLst>
                          <a:ext uri="{FF2B5EF4-FFF2-40B4-BE49-F238E27FC236}">
                            <a16:creationId xmlns:a16="http://schemas.microsoft.com/office/drawing/2014/main" id="{C3F1CD21-B5FF-412D-B840-B8C6F5059DA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602488" y="1893303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3" name="文字方塊 62">
                        <a:extLst>
                          <a:ext uri="{FF2B5EF4-FFF2-40B4-BE49-F238E27FC236}">
                            <a16:creationId xmlns:a16="http://schemas.microsoft.com/office/drawing/2014/main" id="{C3F1CD21-B5FF-412D-B840-B8C6F5059DA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5602488" y="1893303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4" name="文字方塊 63">
                        <a:extLst>
                          <a:ext uri="{FF2B5EF4-FFF2-40B4-BE49-F238E27FC236}">
                            <a16:creationId xmlns:a16="http://schemas.microsoft.com/office/drawing/2014/main" id="{36D4093E-2F75-4D55-9D04-0177E178C7BF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83167" y="2305446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4" name="文字方塊 63">
                        <a:extLst>
                          <a:ext uri="{FF2B5EF4-FFF2-40B4-BE49-F238E27FC236}">
                            <a16:creationId xmlns:a16="http://schemas.microsoft.com/office/drawing/2014/main" id="{36D4093E-2F75-4D55-9D04-0177E178C7B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83167" y="2305446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5" name="文字方塊 64">
                        <a:extLst>
                          <a:ext uri="{FF2B5EF4-FFF2-40B4-BE49-F238E27FC236}">
                            <a16:creationId xmlns:a16="http://schemas.microsoft.com/office/drawing/2014/main" id="{08790FEA-7854-4D45-914C-AAC4DEC195F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84362" y="2720669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5" name="文字方塊 64">
                        <a:extLst>
                          <a:ext uri="{FF2B5EF4-FFF2-40B4-BE49-F238E27FC236}">
                            <a16:creationId xmlns:a16="http://schemas.microsoft.com/office/drawing/2014/main" id="{08790FEA-7854-4D45-914C-AAC4DEC195F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84362" y="2720669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文字方塊 65">
                        <a:extLst>
                          <a:ext uri="{FF2B5EF4-FFF2-40B4-BE49-F238E27FC236}">
                            <a16:creationId xmlns:a16="http://schemas.microsoft.com/office/drawing/2014/main" id="{F2A4A649-3F0A-485F-AE18-58968D323CB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83167" y="3152048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6" name="文字方塊 65">
                        <a:extLst>
                          <a:ext uri="{FF2B5EF4-FFF2-40B4-BE49-F238E27FC236}">
                            <a16:creationId xmlns:a16="http://schemas.microsoft.com/office/drawing/2014/main" id="{F2A4A649-3F0A-485F-AE18-58968D323CB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83167" y="3152048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7" name="文字方塊 66">
                        <a:extLst>
                          <a:ext uri="{FF2B5EF4-FFF2-40B4-BE49-F238E27FC236}">
                            <a16:creationId xmlns:a16="http://schemas.microsoft.com/office/drawing/2014/main" id="{0A44AA53-CD6B-40B4-8CCF-C1426A11545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86755" y="1417776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7" name="文字方塊 66">
                        <a:extLst>
                          <a:ext uri="{FF2B5EF4-FFF2-40B4-BE49-F238E27FC236}">
                            <a16:creationId xmlns:a16="http://schemas.microsoft.com/office/drawing/2014/main" id="{0A44AA53-CD6B-40B4-8CCF-C1426A115453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86755" y="1417776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8" name="文字方塊 67">
                        <a:extLst>
                          <a:ext uri="{FF2B5EF4-FFF2-40B4-BE49-F238E27FC236}">
                            <a16:creationId xmlns:a16="http://schemas.microsoft.com/office/drawing/2014/main" id="{F071B2C3-ADB4-47F7-AFA5-BD33B8806F0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287943" y="1873740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8" name="文字方塊 67">
                        <a:extLst>
                          <a:ext uri="{FF2B5EF4-FFF2-40B4-BE49-F238E27FC236}">
                            <a16:creationId xmlns:a16="http://schemas.microsoft.com/office/drawing/2014/main" id="{F071B2C3-ADB4-47F7-AFA5-BD33B8806F0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287943" y="1873740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22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9" name="文字方塊 68">
                        <a:extLst>
                          <a:ext uri="{FF2B5EF4-FFF2-40B4-BE49-F238E27FC236}">
                            <a16:creationId xmlns:a16="http://schemas.microsoft.com/office/drawing/2014/main" id="{264BE133-E6D3-4EE6-8000-B638FE478CB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57165" y="2299287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69" name="文字方塊 68">
                        <a:extLst>
                          <a:ext uri="{FF2B5EF4-FFF2-40B4-BE49-F238E27FC236}">
                            <a16:creationId xmlns:a16="http://schemas.microsoft.com/office/drawing/2014/main" id="{264BE133-E6D3-4EE6-8000-B638FE478CB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57165" y="2299287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2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0" name="文字方塊 69">
                        <a:extLst>
                          <a:ext uri="{FF2B5EF4-FFF2-40B4-BE49-F238E27FC236}">
                            <a16:creationId xmlns:a16="http://schemas.microsoft.com/office/drawing/2014/main" id="{89A99B8E-352A-4D72-A966-57EBCBBD4BC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51301" y="2715180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0" name="文字方塊 69">
                        <a:extLst>
                          <a:ext uri="{FF2B5EF4-FFF2-40B4-BE49-F238E27FC236}">
                            <a16:creationId xmlns:a16="http://schemas.microsoft.com/office/drawing/2014/main" id="{89A99B8E-352A-4D72-A966-57EBCBBD4BC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51301" y="2715180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1" name="文字方塊 70">
                        <a:extLst>
                          <a:ext uri="{FF2B5EF4-FFF2-40B4-BE49-F238E27FC236}">
                            <a16:creationId xmlns:a16="http://schemas.microsoft.com/office/drawing/2014/main" id="{E20411C7-8654-4282-B480-6D25E450B0A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57165" y="3154555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1" name="文字方塊 70">
                        <a:extLst>
                          <a:ext uri="{FF2B5EF4-FFF2-40B4-BE49-F238E27FC236}">
                            <a16:creationId xmlns:a16="http://schemas.microsoft.com/office/drawing/2014/main" id="{E20411C7-8654-4282-B480-6D25E450B0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57165" y="3154555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2" name="文字方塊 71">
                        <a:extLst>
                          <a:ext uri="{FF2B5EF4-FFF2-40B4-BE49-F238E27FC236}">
                            <a16:creationId xmlns:a16="http://schemas.microsoft.com/office/drawing/2014/main" id="{2D31FB67-2E00-409A-9275-A5BA31C4986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49245" y="1425756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2" name="文字方塊 71">
                        <a:extLst>
                          <a:ext uri="{FF2B5EF4-FFF2-40B4-BE49-F238E27FC236}">
                            <a16:creationId xmlns:a16="http://schemas.microsoft.com/office/drawing/2014/main" id="{2D31FB67-2E00-409A-9275-A5BA31C4986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49245" y="1425756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2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3" name="文字方塊 72">
                        <a:extLst>
                          <a:ext uri="{FF2B5EF4-FFF2-40B4-BE49-F238E27FC236}">
                            <a16:creationId xmlns:a16="http://schemas.microsoft.com/office/drawing/2014/main" id="{81C302C9-6FDA-4482-8D0F-E8A82758F9C0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47662" y="1859911"/>
                        <a:ext cx="704799" cy="27748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5</m:t>
                                      </m:r>
                                    </m:sub>
                                  </m:sSub>
                                  <m:r>
                                    <a:rPr lang="en-US" altLang="zh-TW" sz="100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TW" sz="1001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m:oMathPara>
                        </a14:m>
                        <a:endParaRPr lang="zh-TW" altLang="en-US" sz="1001" dirty="0">
                          <a:latin typeface="Cambria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3" name="文字方塊 72">
                        <a:extLst>
                          <a:ext uri="{FF2B5EF4-FFF2-40B4-BE49-F238E27FC236}">
                            <a16:creationId xmlns:a16="http://schemas.microsoft.com/office/drawing/2014/main" id="{81C302C9-6FDA-4482-8D0F-E8A82758F9C0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7847662" y="1859911"/>
                        <a:ext cx="704799" cy="277483"/>
                      </a:xfrm>
                      <a:prstGeom prst="rect">
                        <a:avLst/>
                      </a:prstGeom>
                      <a:blipFill>
                        <a:blip r:embed="rId2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TW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6" name="文字方塊 75">
                  <a:extLst>
                    <a:ext uri="{FF2B5EF4-FFF2-40B4-BE49-F238E27FC236}">
                      <a16:creationId xmlns:a16="http://schemas.microsoft.com/office/drawing/2014/main" id="{21FA963D-E0B7-4CE7-8335-8256CCFB08C8}"/>
                    </a:ext>
                  </a:extLst>
                </p:cNvPr>
                <p:cNvSpPr txBox="1"/>
                <p:nvPr/>
              </p:nvSpPr>
              <p:spPr>
                <a:xfrm>
                  <a:off x="9606413" y="4331441"/>
                  <a:ext cx="1041489" cy="3561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TW" sz="1401" dirty="0">
                      <a:latin typeface="Cambria" panose="02040503050406030204" pitchFamily="18" charset="0"/>
                      <a:ea typeface="Cambria" panose="02040503050406030204" pitchFamily="18" charset="0"/>
                    </a:rPr>
                    <a:t>(c) </a:t>
                  </a:r>
                  <a:endParaRPr lang="zh-TW" altLang="en-US" sz="1401" dirty="0">
                    <a:latin typeface="Cambria" panose="02040503050406030204" pitchFamily="18" charset="0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CE5539B7-3377-4854-92AD-EA855FFC8BC7}"/>
                    </a:ext>
                  </a:extLst>
                </p:cNvPr>
                <p:cNvSpPr/>
                <p:nvPr/>
              </p:nvSpPr>
              <p:spPr>
                <a:xfrm rot="5400000">
                  <a:off x="10092446" y="-596784"/>
                  <a:ext cx="56949" cy="382056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204B3352-7077-41FD-AC80-D0AC634386D8}"/>
                  </a:ext>
                </a:extLst>
              </p:cNvPr>
              <p:cNvSpPr/>
              <p:nvPr/>
            </p:nvSpPr>
            <p:spPr>
              <a:xfrm rot="5400000">
                <a:off x="10062528" y="2269409"/>
                <a:ext cx="56949" cy="382056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0D2F924E-F140-48BA-BE82-E403980C84BC}"/>
                  </a:ext>
                </a:extLst>
              </p:cNvPr>
              <p:cNvSpPr/>
              <p:nvPr/>
            </p:nvSpPr>
            <p:spPr>
              <a:xfrm>
                <a:off x="8435125" y="1698442"/>
                <a:ext cx="126203" cy="198293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D838596-5B6B-4290-8C2A-454CB2E97B61}"/>
                  </a:ext>
                </a:extLst>
              </p:cNvPr>
              <p:cNvSpPr/>
              <p:nvPr/>
            </p:nvSpPr>
            <p:spPr>
              <a:xfrm rot="5400000">
                <a:off x="10165625" y="2907549"/>
                <a:ext cx="111583" cy="23402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75375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群組 13">
            <a:extLst>
              <a:ext uri="{FF2B5EF4-FFF2-40B4-BE49-F238E27FC236}">
                <a16:creationId xmlns:a16="http://schemas.microsoft.com/office/drawing/2014/main" id="{396D9F0B-600B-4F71-8798-2E33B0C7900E}"/>
              </a:ext>
            </a:extLst>
          </p:cNvPr>
          <p:cNvGrpSpPr/>
          <p:nvPr/>
        </p:nvGrpSpPr>
        <p:grpSpPr>
          <a:xfrm>
            <a:off x="374854" y="1167916"/>
            <a:ext cx="10865412" cy="2863671"/>
            <a:chOff x="374854" y="1167916"/>
            <a:chExt cx="10865412" cy="2863671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589BB0AD-2736-4129-AA24-1A79400511B9}"/>
                </a:ext>
              </a:extLst>
            </p:cNvPr>
            <p:cNvSpPr txBox="1"/>
            <p:nvPr/>
          </p:nvSpPr>
          <p:spPr>
            <a:xfrm>
              <a:off x="374854" y="1167916"/>
              <a:ext cx="195568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61" indent="-285761"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Direct labeling</a:t>
              </a:r>
              <a:endParaRPr lang="zh-TW" altLang="en-US" sz="1600" dirty="0">
                <a:latin typeface="Cambria" panose="02040503050406030204" pitchFamily="18" charset="0"/>
              </a:endParaRPr>
            </a:p>
          </p:txBody>
        </p:sp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C05B5CF0-056D-434B-A37B-DC2E1DF0C916}"/>
                </a:ext>
              </a:extLst>
            </p:cNvPr>
            <p:cNvSpPr txBox="1"/>
            <p:nvPr/>
          </p:nvSpPr>
          <p:spPr>
            <a:xfrm>
              <a:off x="5508851" y="1835860"/>
              <a:ext cx="1591200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1" dirty="0">
                  <a:latin typeface="Cambria" panose="02040503050406030204" pitchFamily="18" charset="0"/>
                </a:rPr>
                <a:t>All clusters</a:t>
              </a:r>
              <a:endParaRPr lang="zh-TW" altLang="en-US" sz="1401" dirty="0">
                <a:latin typeface="Cambria" panose="02040503050406030204" pitchFamily="18" charset="0"/>
              </a:endParaRPr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D527815F-A964-4570-B33F-E5FF6E26F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61950" y="2143637"/>
              <a:ext cx="2517267" cy="1887950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8A4D6105-5CB0-45B4-A92E-701D39D91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44683" y="2143637"/>
              <a:ext cx="2517267" cy="1887950"/>
            </a:xfrm>
            <a:prstGeom prst="rect">
              <a:avLst/>
            </a:prstGeom>
          </p:spPr>
        </p:pic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9DBA1CC1-B840-47A1-B67D-8C65B9B633EC}"/>
                </a:ext>
              </a:extLst>
            </p:cNvPr>
            <p:cNvSpPr txBox="1"/>
            <p:nvPr/>
          </p:nvSpPr>
          <p:spPr>
            <a:xfrm>
              <a:off x="7999033" y="1835860"/>
              <a:ext cx="1591200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1" dirty="0">
                  <a:latin typeface="Cambria" panose="02040503050406030204" pitchFamily="18" charset="0"/>
                </a:rPr>
                <a:t>Target cluster</a:t>
              </a:r>
              <a:endParaRPr lang="zh-TW" altLang="en-US" sz="1401" dirty="0">
                <a:latin typeface="Cambria" panose="02040503050406030204" pitchFamily="18" charset="0"/>
              </a:endParaRPr>
            </a:p>
          </p:txBody>
        </p:sp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EAE82C3C-8216-4F49-B088-87B6F82C5C67}"/>
                </a:ext>
              </a:extLst>
            </p:cNvPr>
            <p:cNvSpPr txBox="1"/>
            <p:nvPr/>
          </p:nvSpPr>
          <p:spPr>
            <a:xfrm>
              <a:off x="5326028" y="1167916"/>
              <a:ext cx="59142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61" indent="-285761">
                <a:buFont typeface="Arial" panose="020B0604020202020204" pitchFamily="34" charset="0"/>
                <a:buChar char="•"/>
              </a:pPr>
              <a:r>
                <a:rPr lang="en-US" altLang="zh-TW" sz="1600" dirty="0">
                  <a:latin typeface="Cambria" panose="02040503050406030204" pitchFamily="18" charset="0"/>
                  <a:ea typeface="Cambria" panose="02040503050406030204" pitchFamily="18" charset="0"/>
                </a:rPr>
                <a:t>Compositional generation with energy based model</a:t>
              </a:r>
              <a:endParaRPr lang="zh-TW" altLang="en-US" sz="1600" dirty="0">
                <a:latin typeface="Cambria" panose="02040503050406030204" pitchFamily="18" charset="0"/>
              </a:endParaRP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BD70BFD5-81E5-4C7A-92D1-33D5E7057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8762" y="2143637"/>
              <a:ext cx="2517266" cy="1887950"/>
            </a:xfrm>
            <a:prstGeom prst="rect">
              <a:avLst/>
            </a:prstGeom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37EA8EE7-5A54-41FE-9C8E-33FC6EDF2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4854" y="2143637"/>
              <a:ext cx="2517266" cy="1887950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1E0D527-5B40-4CC3-8B42-247EC9AE5E3F}"/>
                </a:ext>
              </a:extLst>
            </p:cNvPr>
            <p:cNvSpPr txBox="1"/>
            <p:nvPr/>
          </p:nvSpPr>
          <p:spPr>
            <a:xfrm>
              <a:off x="834007" y="1835860"/>
              <a:ext cx="1591200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1" dirty="0">
                  <a:latin typeface="Cambria" panose="02040503050406030204" pitchFamily="18" charset="0"/>
                </a:rPr>
                <a:t>All clusters</a:t>
              </a:r>
              <a:endParaRPr lang="zh-TW" altLang="en-US" sz="1401" dirty="0">
                <a:latin typeface="Cambria" panose="02040503050406030204" pitchFamily="18" charset="0"/>
              </a:endParaRPr>
            </a:p>
          </p:txBody>
        </p:sp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68C0B647-3A9F-4B05-8352-5A69FA9C66AE}"/>
                </a:ext>
              </a:extLst>
            </p:cNvPr>
            <p:cNvSpPr txBox="1"/>
            <p:nvPr/>
          </p:nvSpPr>
          <p:spPr>
            <a:xfrm>
              <a:off x="3271795" y="1817753"/>
              <a:ext cx="1591200" cy="3079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1" dirty="0">
                  <a:latin typeface="Cambria" panose="02040503050406030204" pitchFamily="18" charset="0"/>
                </a:rPr>
                <a:t>Target cluster</a:t>
              </a:r>
              <a:endParaRPr lang="zh-TW" altLang="en-US" sz="1401" dirty="0">
                <a:latin typeface="Cambria" panose="02040503050406030204" pitchFamily="18" charset="0"/>
              </a:endParaRPr>
            </a:p>
          </p:txBody>
        </p:sp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9ACFF75E-15D8-48EE-B039-ABF51F9B0D34}"/>
                </a:ext>
              </a:extLst>
            </p:cNvPr>
            <p:cNvSpPr/>
            <p:nvPr/>
          </p:nvSpPr>
          <p:spPr>
            <a:xfrm>
              <a:off x="4333364" y="3237653"/>
              <a:ext cx="331432" cy="30008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1E6D8764-C2C0-4747-BB0F-316BBEEE614B}"/>
                </a:ext>
              </a:extLst>
            </p:cNvPr>
            <p:cNvSpPr/>
            <p:nvPr/>
          </p:nvSpPr>
          <p:spPr>
            <a:xfrm>
              <a:off x="8612139" y="3087612"/>
              <a:ext cx="331432" cy="300082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150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12245</TotalTime>
  <Words>1396</Words>
  <Application>Microsoft Office PowerPoint</Application>
  <PresentationFormat>寬螢幕</PresentationFormat>
  <Paragraphs>638</Paragraphs>
  <Slides>36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Gill Sans</vt:lpstr>
      <vt:lpstr>微软雅黑</vt:lpstr>
      <vt:lpstr>宋体</vt:lpstr>
      <vt:lpstr>新細明體</vt:lpstr>
      <vt:lpstr>Arial</vt:lpstr>
      <vt:lpstr>Calibri</vt:lpstr>
      <vt:lpstr>Calibri Light</vt:lpstr>
      <vt:lpstr>Cambria</vt:lpstr>
      <vt:lpstr>Cambria Math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許雅玟</dc:creator>
  <cp:lastModifiedBy>世倫 賴</cp:lastModifiedBy>
  <cp:revision>140</cp:revision>
  <dcterms:created xsi:type="dcterms:W3CDTF">2023-12-02T12:25:53Z</dcterms:created>
  <dcterms:modified xsi:type="dcterms:W3CDTF">2024-04-16T17:32:30Z</dcterms:modified>
</cp:coreProperties>
</file>